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69"/>
  </p:notesMasterIdLst>
  <p:sldIdLst>
    <p:sldId id="353" r:id="rId2"/>
    <p:sldId id="496" r:id="rId3"/>
    <p:sldId id="497" r:id="rId4"/>
    <p:sldId id="380" r:id="rId5"/>
    <p:sldId id="381" r:id="rId6"/>
    <p:sldId id="382" r:id="rId7"/>
    <p:sldId id="384" r:id="rId8"/>
    <p:sldId id="389" r:id="rId9"/>
    <p:sldId id="385" r:id="rId10"/>
    <p:sldId id="383" r:id="rId11"/>
    <p:sldId id="386" r:id="rId12"/>
    <p:sldId id="299" r:id="rId13"/>
    <p:sldId id="342" r:id="rId14"/>
    <p:sldId id="300" r:id="rId15"/>
    <p:sldId id="357" r:id="rId16"/>
    <p:sldId id="376" r:id="rId17"/>
    <p:sldId id="345" r:id="rId18"/>
    <p:sldId id="452" r:id="rId19"/>
    <p:sldId id="453" r:id="rId20"/>
    <p:sldId id="469" r:id="rId21"/>
    <p:sldId id="455" r:id="rId22"/>
    <p:sldId id="454" r:id="rId23"/>
    <p:sldId id="391" r:id="rId24"/>
    <p:sldId id="392" r:id="rId25"/>
    <p:sldId id="393" r:id="rId26"/>
    <p:sldId id="394" r:id="rId27"/>
    <p:sldId id="395" r:id="rId28"/>
    <p:sldId id="396" r:id="rId29"/>
    <p:sldId id="472" r:id="rId30"/>
    <p:sldId id="473" r:id="rId31"/>
    <p:sldId id="474" r:id="rId32"/>
    <p:sldId id="475" r:id="rId33"/>
    <p:sldId id="476" r:id="rId34"/>
    <p:sldId id="477" r:id="rId35"/>
    <p:sldId id="478" r:id="rId36"/>
    <p:sldId id="479" r:id="rId37"/>
    <p:sldId id="480" r:id="rId38"/>
    <p:sldId id="481" r:id="rId39"/>
    <p:sldId id="482" r:id="rId40"/>
    <p:sldId id="483" r:id="rId41"/>
    <p:sldId id="484" r:id="rId42"/>
    <p:sldId id="485" r:id="rId43"/>
    <p:sldId id="486" r:id="rId44"/>
    <p:sldId id="487" r:id="rId45"/>
    <p:sldId id="488" r:id="rId46"/>
    <p:sldId id="489" r:id="rId47"/>
    <p:sldId id="456" r:id="rId48"/>
    <p:sldId id="457" r:id="rId49"/>
    <p:sldId id="428" r:id="rId50"/>
    <p:sldId id="429" r:id="rId51"/>
    <p:sldId id="458" r:id="rId52"/>
    <p:sldId id="459" r:id="rId53"/>
    <p:sldId id="432" r:id="rId54"/>
    <p:sldId id="433" r:id="rId55"/>
    <p:sldId id="450" r:id="rId56"/>
    <p:sldId id="460" r:id="rId57"/>
    <p:sldId id="461" r:id="rId58"/>
    <p:sldId id="437" r:id="rId59"/>
    <p:sldId id="467" r:id="rId60"/>
    <p:sldId id="490" r:id="rId61"/>
    <p:sldId id="491" r:id="rId62"/>
    <p:sldId id="492" r:id="rId63"/>
    <p:sldId id="493" r:id="rId64"/>
    <p:sldId id="470" r:id="rId65"/>
    <p:sldId id="462" r:id="rId66"/>
    <p:sldId id="443" r:id="rId67"/>
    <p:sldId id="449" r:id="rId68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742950" indent="-28575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11430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6002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20574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432FF"/>
    <a:srgbClr val="C3D69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18"/>
    <p:restoredTop sz="94712"/>
  </p:normalViewPr>
  <p:slideViewPr>
    <p:cSldViewPr>
      <p:cViewPr varScale="1">
        <p:scale>
          <a:sx n="105" d="100"/>
          <a:sy n="105" d="100"/>
        </p:scale>
        <p:origin x="1168" y="18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-60792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tiff>
</file>

<file path=ppt/media/image12.png>
</file>

<file path=ppt/media/image13.tiff>
</file>

<file path=ppt/media/image14.tiff>
</file>

<file path=ppt/media/image15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7613" cy="377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074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fld id="{38FAC162-A4CF-7F46-93EB-50637C42192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58064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F92463B-E03A-E64A-B141-306247F0295D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8806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806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20577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3830006-590B-8845-865E-5C725E27B4F7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665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65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7640" rIns="0" bIns="0"/>
          <a:lstStyle/>
          <a:p>
            <a:pPr marL="215900" indent="-214313" eaLnBrk="1">
              <a:lnSpc>
                <a:spcPct val="93000"/>
              </a:lnSpc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</a:pPr>
            <a:r>
              <a:rPr lang="en-US" altLang="en-US" sz="2000">
                <a:latin typeface="Arial" charset="0"/>
                <a:ea typeface="Droid Sans Fallback" charset="0"/>
                <a:cs typeface="Droid Sans Fallback" charset="0"/>
              </a:rPr>
              <a:t>Use the example of entering a one-billion-base-pair DNA sequence into a program.</a:t>
            </a:r>
          </a:p>
        </p:txBody>
      </p:sp>
    </p:spTree>
    <p:extLst>
      <p:ext uri="{BB962C8B-B14F-4D97-AF65-F5344CB8AC3E}">
        <p14:creationId xmlns:p14="http://schemas.microsoft.com/office/powerpoint/2010/main" val="16734189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1A207A8-C3A6-CE4E-9D63-72CEEA255C4C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6758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758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63237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6313881-F19F-874C-8D58-6F21FB8C9BED}" type="slidenum">
              <a:rPr lang="en-US" altLang="en-US"/>
              <a:pPr/>
              <a:t>25</a:t>
            </a:fld>
            <a:endParaRPr lang="en-US" altLang="en-US"/>
          </a:p>
        </p:txBody>
      </p:sp>
      <p:sp>
        <p:nvSpPr>
          <p:cNvPr id="686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86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93215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EBFC1DD-B7DE-5B49-8A6D-8D8A1E16A979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696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96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3895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C259F2-995E-274D-85A0-BC108AD24B5D}" type="slidenum">
              <a:rPr lang="en-US" altLang="en-US"/>
              <a:pPr/>
              <a:t>27</a:t>
            </a:fld>
            <a:endParaRPr lang="en-US" altLang="en-US"/>
          </a:p>
        </p:txBody>
      </p:sp>
      <p:sp>
        <p:nvSpPr>
          <p:cNvPr id="7065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7065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9037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92EC5B-9F75-5745-A9F9-8F63568F1B7C}" type="slidenum">
              <a:rPr lang="en-US" altLang="en-US"/>
              <a:pPr/>
              <a:t>28</a:t>
            </a:fld>
            <a:endParaRPr lang="en-US" altLang="en-US"/>
          </a:p>
        </p:txBody>
      </p:sp>
      <p:sp>
        <p:nvSpPr>
          <p:cNvPr id="716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716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77482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Forgets past lines! (Gumball machine)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7E19174-B55B-1043-9AC8-2A71B8155151}" type="slidenum">
              <a:rPr lang="en-US" altLang="x-none" smtClean="0"/>
              <a:pPr>
                <a:defRPr/>
              </a:pPr>
              <a:t>34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583164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what if we don’t know the number of lines!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7E19174-B55B-1043-9AC8-2A71B8155151}" type="slidenum">
              <a:rPr lang="en-US" altLang="x-none" smtClean="0"/>
              <a:pPr>
                <a:defRPr/>
              </a:pPr>
              <a:t>42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214551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47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5413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48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2979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0162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85DF161-AC2F-7141-82B5-93C09AB87C9A}" type="slidenum">
              <a:rPr lang="en-US" altLang="en-US"/>
              <a:pPr/>
              <a:t>49</a:t>
            </a:fld>
            <a:endParaRPr lang="en-US" altLang="en-US"/>
          </a:p>
        </p:txBody>
      </p:sp>
      <p:sp>
        <p:nvSpPr>
          <p:cNvPr id="10444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445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3034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7A5BB57-5D6C-2D47-86C7-4F44B64F6BD4}" type="slidenum">
              <a:rPr lang="en-US" altLang="en-US"/>
              <a:pPr/>
              <a:t>50</a:t>
            </a:fld>
            <a:endParaRPr lang="en-US" altLang="en-US"/>
          </a:p>
        </p:txBody>
      </p:sp>
      <p:sp>
        <p:nvSpPr>
          <p:cNvPr id="10547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547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46136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51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2077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52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26853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F608103-0942-7148-BDEA-E327991C49FC}" type="slidenum">
              <a:rPr lang="en-US" altLang="en-US"/>
              <a:pPr/>
              <a:t>53</a:t>
            </a:fld>
            <a:endParaRPr lang="en-US" altLang="en-US"/>
          </a:p>
        </p:txBody>
      </p:sp>
      <p:sp>
        <p:nvSpPr>
          <p:cNvPr id="1085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85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20973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E5FCDAA-B658-024A-86F2-FBD23ED394C8}" type="slidenum">
              <a:rPr lang="en-US" altLang="en-US"/>
              <a:pPr/>
              <a:t>54</a:t>
            </a:fld>
            <a:endParaRPr lang="en-US" altLang="en-US"/>
          </a:p>
        </p:txBody>
      </p:sp>
      <p:sp>
        <p:nvSpPr>
          <p:cNvPr id="10956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957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45603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E5FCDAA-B658-024A-86F2-FBD23ED394C8}" type="slidenum">
              <a:rPr lang="en-US" altLang="en-US"/>
              <a:pPr/>
              <a:t>55</a:t>
            </a:fld>
            <a:endParaRPr lang="en-US" altLang="en-US"/>
          </a:p>
        </p:txBody>
      </p:sp>
      <p:sp>
        <p:nvSpPr>
          <p:cNvPr id="10956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957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86263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56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4653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1301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F4754EF-692E-9E43-A9C3-E1B393982D46}" type="slidenum">
              <a:rPr lang="en-US" altLang="en-US"/>
              <a:pPr/>
              <a:t>58</a:t>
            </a:fld>
            <a:endParaRPr lang="en-US" altLang="en-US"/>
          </a:p>
        </p:txBody>
      </p:sp>
      <p:sp>
        <p:nvSpPr>
          <p:cNvPr id="11366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366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9714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475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757BB5-D75C-3043-945D-1A4006934CC4}" type="slidenum">
              <a:rPr lang="en-US" altLang="en-US"/>
              <a:pPr/>
              <a:t>59</a:t>
            </a:fld>
            <a:endParaRPr lang="en-US" altLang="en-US"/>
          </a:p>
        </p:txBody>
      </p:sp>
      <p:sp>
        <p:nvSpPr>
          <p:cNvPr id="1157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57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04913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757BB5-D75C-3043-945D-1A4006934CC4}" type="slidenum">
              <a:rPr lang="en-US" altLang="en-US"/>
              <a:pPr/>
              <a:t>60</a:t>
            </a:fld>
            <a:endParaRPr lang="en-US" altLang="en-US"/>
          </a:p>
        </p:txBody>
      </p:sp>
      <p:sp>
        <p:nvSpPr>
          <p:cNvPr id="1157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57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56862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757BB5-D75C-3043-945D-1A4006934CC4}" type="slidenum">
              <a:rPr lang="en-US" altLang="en-US"/>
              <a:pPr/>
              <a:t>61</a:t>
            </a:fld>
            <a:endParaRPr lang="en-US" altLang="en-US"/>
          </a:p>
        </p:txBody>
      </p:sp>
      <p:sp>
        <p:nvSpPr>
          <p:cNvPr id="1157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57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344548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757BB5-D75C-3043-945D-1A4006934CC4}" type="slidenum">
              <a:rPr lang="en-US" altLang="en-US"/>
              <a:pPr/>
              <a:t>62</a:t>
            </a:fld>
            <a:endParaRPr lang="en-US" altLang="en-US"/>
          </a:p>
        </p:txBody>
      </p:sp>
      <p:sp>
        <p:nvSpPr>
          <p:cNvPr id="1157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57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20407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757BB5-D75C-3043-945D-1A4006934CC4}" type="slidenum">
              <a:rPr lang="en-US" altLang="en-US"/>
              <a:pPr/>
              <a:t>63</a:t>
            </a:fld>
            <a:endParaRPr lang="en-US" altLang="en-US"/>
          </a:p>
        </p:txBody>
      </p:sp>
      <p:sp>
        <p:nvSpPr>
          <p:cNvPr id="1157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57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68244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65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62943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C4DE11F-384F-924A-89E9-02A392FFCEBC}" type="slidenum">
              <a:rPr lang="en-US" altLang="en-US"/>
              <a:pPr/>
              <a:t>66</a:t>
            </a:fld>
            <a:endParaRPr lang="en-US" altLang="en-US"/>
          </a:p>
        </p:txBody>
      </p:sp>
      <p:sp>
        <p:nvSpPr>
          <p:cNvPr id="1198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98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213223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1064D8A-C2A6-0042-80E3-16B7EBF17969}" type="slidenum">
              <a:rPr lang="en-US" altLang="en-US"/>
              <a:pPr/>
              <a:t>67</a:t>
            </a:fld>
            <a:endParaRPr lang="en-US" altLang="en-US"/>
          </a:p>
        </p:txBody>
      </p:sp>
      <p:sp>
        <p:nvSpPr>
          <p:cNvPr id="1259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59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6772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DA4DAE0-52DF-4242-8256-54A5C61F02DA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952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52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9572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F7C31CB-6B46-B54A-9E70-540D50FD7163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9625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625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88172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444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847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72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564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2348400"/>
            <a:ext cx="8568531" cy="16204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094" y="4283816"/>
            <a:ext cx="7056438" cy="193191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4390-E3C0-6246-A9EA-4A8125D5A5D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8574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7BF85-4567-C64C-AA03-9966FEE519A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571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453" y="302738"/>
            <a:ext cx="2268141" cy="64502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031" y="302738"/>
            <a:ext cx="6636411" cy="64502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EF9E5-6900-A64C-B9D7-1A0B8BF6A9F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4957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CD22D-62C3-4F29-8493-06C9B0E7A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99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62954-1DCA-3642-A768-3E38F037C90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234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300" y="4857792"/>
            <a:ext cx="8568531" cy="1501435"/>
          </a:xfrm>
        </p:spPr>
        <p:txBody>
          <a:bodyPr anchor="t"/>
          <a:lstStyle>
            <a:lvl1pPr algn="l">
              <a:defRPr sz="440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300" y="3204114"/>
            <a:ext cx="8568531" cy="1653678"/>
          </a:xfrm>
        </p:spPr>
        <p:txBody>
          <a:bodyPr anchor="b"/>
          <a:lstStyle>
            <a:lvl1pPr marL="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648A-B16F-A942-A742-0443287FB40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2616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4031" y="1763925"/>
            <a:ext cx="4452276" cy="4989036"/>
          </a:xfrm>
        </p:spPr>
        <p:txBody>
          <a:bodyPr/>
          <a:lstStyle>
            <a:lvl1pPr>
              <a:defRPr sz="3086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4318" y="1763925"/>
            <a:ext cx="4452276" cy="4989036"/>
          </a:xfrm>
        </p:spPr>
        <p:txBody>
          <a:bodyPr/>
          <a:lstStyle>
            <a:lvl1pPr>
              <a:defRPr sz="3086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23B-6B64-2645-BCEC-407402D52EA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5834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692178"/>
            <a:ext cx="4454027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031" y="2397397"/>
            <a:ext cx="4454027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0818" y="1692178"/>
            <a:ext cx="4455776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0818" y="2397397"/>
            <a:ext cx="4455776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7266-6D70-B74B-9401-AA4C912077C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4449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203D-0946-1C4D-B1C3-F9E015387C6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3597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CB1B-F2F6-AE40-B8CF-69372816E4A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0284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32" y="300987"/>
            <a:ext cx="3316456" cy="1280945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245" y="300988"/>
            <a:ext cx="5635349" cy="6451973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032" y="1581933"/>
            <a:ext cx="3316456" cy="5171028"/>
          </a:xfrm>
        </p:spPr>
        <p:txBody>
          <a:bodyPr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07F9-978F-F748-9934-F3AFCC5F9D2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178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5873" y="5291772"/>
            <a:ext cx="6048375" cy="624724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5873" y="675471"/>
            <a:ext cx="6048375" cy="4535805"/>
          </a:xfrm>
        </p:spPr>
        <p:txBody>
          <a:bodyPr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5873" y="5916496"/>
            <a:ext cx="6048375" cy="887211"/>
          </a:xfrm>
        </p:spPr>
        <p:txBody>
          <a:bodyPr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7A288-403A-C549-B31A-2CDE8B63024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9343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031" y="302737"/>
            <a:ext cx="9072563" cy="12599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4031" y="7006699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44214" y="7006699"/>
            <a:ext cx="319219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24448" y="7006699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98846-027C-9547-944B-264580DE8EF3}" type="slidenum">
              <a:rPr lang="en-US" altLang="en-US" smtClean="0"/>
              <a:pPr/>
              <a:t>‹#›</a:t>
            </a:fld>
            <a:endParaRPr lang="en-US" altLang="en-US"/>
          </a:p>
        </p:txBody>
      </p:sp>
      <p:pic>
        <p:nvPicPr>
          <p:cNvPr id="7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45195" y="6526582"/>
            <a:ext cx="1001064" cy="99873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156230" y="7152555"/>
            <a:ext cx="3418052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  <a:latin typeface="+mj-lt"/>
              </a:rPr>
              <a:t>Piech, CS106A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,</a:t>
            </a:r>
            <a:r>
              <a:rPr lang="en-US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 Stanford University</a:t>
            </a:r>
            <a:endParaRPr lang="en-US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40867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defTabSz="503972" rtl="0" eaLnBrk="1" latinLnBrk="0" hangingPunct="1"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79" indent="-377979" algn="l" defTabSz="503972" rtl="0" eaLnBrk="1" latinLnBrk="0" hangingPunct="1">
        <a:spcBef>
          <a:spcPct val="20000"/>
        </a:spcBef>
        <a:buFont typeface="Arial"/>
        <a:buChar char="•"/>
        <a:defRPr sz="3527" kern="1200">
          <a:solidFill>
            <a:schemeClr val="tx1"/>
          </a:solidFill>
          <a:latin typeface="+mn-lt"/>
          <a:ea typeface="+mn-ea"/>
          <a:cs typeface="+mn-cs"/>
        </a:defRPr>
      </a:lvl1pPr>
      <a:lvl2pPr marL="818954" indent="-314982" algn="l" defTabSz="503972" rtl="0" eaLnBrk="1" latinLnBrk="0" hangingPunct="1">
        <a:spcBef>
          <a:spcPct val="20000"/>
        </a:spcBef>
        <a:buFont typeface="Arial"/>
        <a:buChar char="–"/>
        <a:defRPr sz="308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503972" rtl="0" eaLnBrk="1" latinLnBrk="0" hangingPunct="1">
        <a:spcBef>
          <a:spcPct val="20000"/>
        </a:spcBef>
        <a:buFont typeface="Arial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503972" rtl="0" eaLnBrk="1" latinLnBrk="0" hangingPunct="1">
        <a:spcBef>
          <a:spcPct val="20000"/>
        </a:spcBef>
        <a:buFont typeface="Arial"/>
        <a:buChar char="–"/>
        <a:defRPr sz="2205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503972" rtl="0" eaLnBrk="1" latinLnBrk="0" hangingPunct="1">
        <a:spcBef>
          <a:spcPct val="20000"/>
        </a:spcBef>
        <a:buFont typeface="Arial"/>
        <a:buChar char="»"/>
        <a:defRPr sz="2205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3688" y="-182563"/>
            <a:ext cx="12387580" cy="7742238"/>
          </a:xfrm>
          <a:prstGeom prst="rect">
            <a:avLst/>
          </a:prstGeom>
        </p:spPr>
      </p:pic>
      <p:sp>
        <p:nvSpPr>
          <p:cNvPr id="40961" name="Text Box 1"/>
          <p:cNvSpPr txBox="1">
            <a:spLocks noChangeArrowheads="1"/>
          </p:cNvSpPr>
          <p:nvPr/>
        </p:nvSpPr>
        <p:spPr bwMode="auto">
          <a:xfrm>
            <a:off x="503238" y="301625"/>
            <a:ext cx="9070975" cy="585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8063" rIns="0" bIns="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endParaRPr lang="en-US" altLang="en-US" sz="3200" dirty="0">
              <a:latin typeface="DejaVu Serif" charset="0"/>
            </a:endParaRPr>
          </a:p>
        </p:txBody>
      </p:sp>
      <p:pic>
        <p:nvPicPr>
          <p:cNvPr id="8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1200" y="304800"/>
            <a:ext cx="2383383" cy="237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File Reading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Chris Piech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CS106A, Stanford University</a:t>
            </a:r>
          </a:p>
        </p:txBody>
      </p:sp>
    </p:spTree>
    <p:extLst>
      <p:ext uri="{BB962C8B-B14F-4D97-AF65-F5344CB8AC3E}">
        <p14:creationId xmlns:p14="http://schemas.microsoft.com/office/powerpoint/2010/main" val="16845573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 dirty="0">
                <a:latin typeface="Calibri"/>
                <a:cs typeface="Calibri"/>
              </a:rPr>
              <a:t>Insight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20712" y="3322637"/>
            <a:ext cx="1287532" cy="60753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600" dirty="0"/>
              <a:t>Code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20912" y="3322637"/>
            <a:ext cx="453970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06712" y="3246437"/>
            <a:ext cx="2903359" cy="6075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600" dirty="0" err="1"/>
              <a:t>RandomNum</a:t>
            </a:r>
            <a:endParaRPr lang="en-US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5954712" y="3246437"/>
            <a:ext cx="453970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+</a:t>
            </a:r>
            <a:endParaRPr lang="en-US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6564312" y="3246437"/>
            <a:ext cx="2621230" cy="6075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600" dirty="0" err="1"/>
              <a:t>UniqueNum</a:t>
            </a:r>
            <a:endParaRPr lang="en-US" sz="3600" dirty="0"/>
          </a:p>
        </p:txBody>
      </p:sp>
      <p:sp>
        <p:nvSpPr>
          <p:cNvPr id="11" name="TextBox 10"/>
          <p:cNvSpPr txBox="1"/>
          <p:nvPr/>
        </p:nvSpPr>
        <p:spPr>
          <a:xfrm rot="21019814">
            <a:off x="1960993" y="1579087"/>
            <a:ext cx="2895600" cy="779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So that it is impossible to guess</a:t>
            </a:r>
          </a:p>
        </p:txBody>
      </p:sp>
      <p:sp>
        <p:nvSpPr>
          <p:cNvPr id="12" name="TextBox 11"/>
          <p:cNvSpPr txBox="1"/>
          <p:nvPr/>
        </p:nvSpPr>
        <p:spPr>
          <a:xfrm rot="299126">
            <a:off x="5678298" y="5428180"/>
            <a:ext cx="2895600" cy="779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So that no two codes </a:t>
            </a:r>
            <a:r>
              <a:rPr lang="en-US" sz="240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are the same</a:t>
            </a:r>
            <a:endParaRPr lang="en-US" sz="24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486912" y="2414016"/>
            <a:ext cx="805839" cy="743712"/>
          </a:xfrm>
          <a:custGeom>
            <a:avLst/>
            <a:gdLst>
              <a:gd name="connsiteX0" fmla="*/ 0 w 805839"/>
              <a:gd name="connsiteY0" fmla="*/ 0 h 743712"/>
              <a:gd name="connsiteX1" fmla="*/ 12192 w 805839"/>
              <a:gd name="connsiteY1" fmla="*/ 97536 h 743712"/>
              <a:gd name="connsiteX2" fmla="*/ 48768 w 805839"/>
              <a:gd name="connsiteY2" fmla="*/ 121920 h 743712"/>
              <a:gd name="connsiteX3" fmla="*/ 158496 w 805839"/>
              <a:gd name="connsiteY3" fmla="*/ 158496 h 743712"/>
              <a:gd name="connsiteX4" fmla="*/ 231648 w 805839"/>
              <a:gd name="connsiteY4" fmla="*/ 182880 h 743712"/>
              <a:gd name="connsiteX5" fmla="*/ 268224 w 805839"/>
              <a:gd name="connsiteY5" fmla="*/ 195072 h 743712"/>
              <a:gd name="connsiteX6" fmla="*/ 304800 w 805839"/>
              <a:gd name="connsiteY6" fmla="*/ 219456 h 743712"/>
              <a:gd name="connsiteX7" fmla="*/ 377952 w 805839"/>
              <a:gd name="connsiteY7" fmla="*/ 243840 h 743712"/>
              <a:gd name="connsiteX8" fmla="*/ 414528 w 805839"/>
              <a:gd name="connsiteY8" fmla="*/ 268224 h 743712"/>
              <a:gd name="connsiteX9" fmla="*/ 451104 w 805839"/>
              <a:gd name="connsiteY9" fmla="*/ 280416 h 743712"/>
              <a:gd name="connsiteX10" fmla="*/ 487680 w 805839"/>
              <a:gd name="connsiteY10" fmla="*/ 304800 h 743712"/>
              <a:gd name="connsiteX11" fmla="*/ 560832 w 805839"/>
              <a:gd name="connsiteY11" fmla="*/ 341376 h 743712"/>
              <a:gd name="connsiteX12" fmla="*/ 609600 w 805839"/>
              <a:gd name="connsiteY12" fmla="*/ 414528 h 743712"/>
              <a:gd name="connsiteX13" fmla="*/ 633984 w 805839"/>
              <a:gd name="connsiteY13" fmla="*/ 451104 h 743712"/>
              <a:gd name="connsiteX14" fmla="*/ 658368 w 805839"/>
              <a:gd name="connsiteY14" fmla="*/ 524256 h 743712"/>
              <a:gd name="connsiteX15" fmla="*/ 670560 w 805839"/>
              <a:gd name="connsiteY15" fmla="*/ 560832 h 743712"/>
              <a:gd name="connsiteX16" fmla="*/ 682752 w 805839"/>
              <a:gd name="connsiteY16" fmla="*/ 682752 h 743712"/>
              <a:gd name="connsiteX17" fmla="*/ 719328 w 805839"/>
              <a:gd name="connsiteY17" fmla="*/ 658368 h 743712"/>
              <a:gd name="connsiteX18" fmla="*/ 731520 w 805839"/>
              <a:gd name="connsiteY18" fmla="*/ 621792 h 743712"/>
              <a:gd name="connsiteX19" fmla="*/ 780288 w 805839"/>
              <a:gd name="connsiteY19" fmla="*/ 548640 h 743712"/>
              <a:gd name="connsiteX20" fmla="*/ 804672 w 805839"/>
              <a:gd name="connsiteY20" fmla="*/ 512064 h 743712"/>
              <a:gd name="connsiteX21" fmla="*/ 731520 w 805839"/>
              <a:gd name="connsiteY21" fmla="*/ 609600 h 743712"/>
              <a:gd name="connsiteX22" fmla="*/ 707136 w 805839"/>
              <a:gd name="connsiteY22" fmla="*/ 646176 h 743712"/>
              <a:gd name="connsiteX23" fmla="*/ 670560 w 805839"/>
              <a:gd name="connsiteY23" fmla="*/ 682752 h 743712"/>
              <a:gd name="connsiteX24" fmla="*/ 646176 w 805839"/>
              <a:gd name="connsiteY24" fmla="*/ 719328 h 743712"/>
              <a:gd name="connsiteX25" fmla="*/ 609600 w 805839"/>
              <a:gd name="connsiteY25" fmla="*/ 743712 h 743712"/>
              <a:gd name="connsiteX26" fmla="*/ 536448 w 805839"/>
              <a:gd name="connsiteY26" fmla="*/ 694944 h 743712"/>
              <a:gd name="connsiteX27" fmla="*/ 499872 w 805839"/>
              <a:gd name="connsiteY27" fmla="*/ 670560 h 743712"/>
              <a:gd name="connsiteX28" fmla="*/ 426720 w 805839"/>
              <a:gd name="connsiteY28" fmla="*/ 646176 h 743712"/>
              <a:gd name="connsiteX29" fmla="*/ 390144 w 805839"/>
              <a:gd name="connsiteY29" fmla="*/ 621792 h 743712"/>
              <a:gd name="connsiteX30" fmla="*/ 341376 w 805839"/>
              <a:gd name="connsiteY30" fmla="*/ 585216 h 743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805839" h="743712">
                <a:moveTo>
                  <a:pt x="0" y="0"/>
                </a:moveTo>
                <a:cubicBezTo>
                  <a:pt x="4064" y="32512"/>
                  <a:pt x="23" y="67114"/>
                  <a:pt x="12192" y="97536"/>
                </a:cubicBezTo>
                <a:cubicBezTo>
                  <a:pt x="17634" y="111141"/>
                  <a:pt x="35378" y="115969"/>
                  <a:pt x="48768" y="121920"/>
                </a:cubicBezTo>
                <a:lnTo>
                  <a:pt x="158496" y="158496"/>
                </a:lnTo>
                <a:lnTo>
                  <a:pt x="231648" y="182880"/>
                </a:lnTo>
                <a:cubicBezTo>
                  <a:pt x="243840" y="186944"/>
                  <a:pt x="257531" y="187943"/>
                  <a:pt x="268224" y="195072"/>
                </a:cubicBezTo>
                <a:cubicBezTo>
                  <a:pt x="280416" y="203200"/>
                  <a:pt x="291410" y="213505"/>
                  <a:pt x="304800" y="219456"/>
                </a:cubicBezTo>
                <a:cubicBezTo>
                  <a:pt x="328288" y="229895"/>
                  <a:pt x="356566" y="229583"/>
                  <a:pt x="377952" y="243840"/>
                </a:cubicBezTo>
                <a:cubicBezTo>
                  <a:pt x="390144" y="251968"/>
                  <a:pt x="401422" y="261671"/>
                  <a:pt x="414528" y="268224"/>
                </a:cubicBezTo>
                <a:cubicBezTo>
                  <a:pt x="426023" y="273971"/>
                  <a:pt x="439609" y="274669"/>
                  <a:pt x="451104" y="280416"/>
                </a:cubicBezTo>
                <a:cubicBezTo>
                  <a:pt x="464210" y="286969"/>
                  <a:pt x="474574" y="298247"/>
                  <a:pt x="487680" y="304800"/>
                </a:cubicBezTo>
                <a:cubicBezTo>
                  <a:pt x="588634" y="355277"/>
                  <a:pt x="456010" y="271495"/>
                  <a:pt x="560832" y="341376"/>
                </a:cubicBezTo>
                <a:lnTo>
                  <a:pt x="609600" y="414528"/>
                </a:lnTo>
                <a:cubicBezTo>
                  <a:pt x="617728" y="426720"/>
                  <a:pt x="629350" y="437203"/>
                  <a:pt x="633984" y="451104"/>
                </a:cubicBezTo>
                <a:lnTo>
                  <a:pt x="658368" y="524256"/>
                </a:lnTo>
                <a:lnTo>
                  <a:pt x="670560" y="560832"/>
                </a:lnTo>
                <a:cubicBezTo>
                  <a:pt x="674624" y="601472"/>
                  <a:pt x="664487" y="646221"/>
                  <a:pt x="682752" y="682752"/>
                </a:cubicBezTo>
                <a:cubicBezTo>
                  <a:pt x="689305" y="695858"/>
                  <a:pt x="710174" y="669810"/>
                  <a:pt x="719328" y="658368"/>
                </a:cubicBezTo>
                <a:cubicBezTo>
                  <a:pt x="727356" y="648333"/>
                  <a:pt x="725279" y="633026"/>
                  <a:pt x="731520" y="621792"/>
                </a:cubicBezTo>
                <a:cubicBezTo>
                  <a:pt x="745752" y="596174"/>
                  <a:pt x="764032" y="573024"/>
                  <a:pt x="780288" y="548640"/>
                </a:cubicBezTo>
                <a:cubicBezTo>
                  <a:pt x="788416" y="536448"/>
                  <a:pt x="811225" y="498958"/>
                  <a:pt x="804672" y="512064"/>
                </a:cubicBezTo>
                <a:cubicBezTo>
                  <a:pt x="760264" y="600880"/>
                  <a:pt x="805463" y="523333"/>
                  <a:pt x="731520" y="609600"/>
                </a:cubicBezTo>
                <a:cubicBezTo>
                  <a:pt x="721984" y="620725"/>
                  <a:pt x="716517" y="634919"/>
                  <a:pt x="707136" y="646176"/>
                </a:cubicBezTo>
                <a:cubicBezTo>
                  <a:pt x="696098" y="659422"/>
                  <a:pt x="681598" y="669506"/>
                  <a:pt x="670560" y="682752"/>
                </a:cubicBezTo>
                <a:cubicBezTo>
                  <a:pt x="661179" y="694009"/>
                  <a:pt x="656537" y="708967"/>
                  <a:pt x="646176" y="719328"/>
                </a:cubicBezTo>
                <a:cubicBezTo>
                  <a:pt x="635815" y="729689"/>
                  <a:pt x="621792" y="735584"/>
                  <a:pt x="609600" y="743712"/>
                </a:cubicBezTo>
                <a:lnTo>
                  <a:pt x="536448" y="694944"/>
                </a:lnTo>
                <a:cubicBezTo>
                  <a:pt x="524256" y="686816"/>
                  <a:pt x="513773" y="675194"/>
                  <a:pt x="499872" y="670560"/>
                </a:cubicBezTo>
                <a:cubicBezTo>
                  <a:pt x="475488" y="662432"/>
                  <a:pt x="448106" y="660433"/>
                  <a:pt x="426720" y="646176"/>
                </a:cubicBezTo>
                <a:cubicBezTo>
                  <a:pt x="414528" y="638048"/>
                  <a:pt x="403250" y="628345"/>
                  <a:pt x="390144" y="621792"/>
                </a:cubicBezTo>
                <a:cubicBezTo>
                  <a:pt x="339925" y="596683"/>
                  <a:pt x="362866" y="628197"/>
                  <a:pt x="341376" y="585216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7229856" y="4021584"/>
            <a:ext cx="841248" cy="1355088"/>
          </a:xfrm>
          <a:custGeom>
            <a:avLst/>
            <a:gdLst>
              <a:gd name="connsiteX0" fmla="*/ 36576 w 841248"/>
              <a:gd name="connsiteY0" fmla="*/ 1355088 h 1355088"/>
              <a:gd name="connsiteX1" fmla="*/ 24384 w 841248"/>
              <a:gd name="connsiteY1" fmla="*/ 1306320 h 1355088"/>
              <a:gd name="connsiteX2" fmla="*/ 0 w 841248"/>
              <a:gd name="connsiteY2" fmla="*/ 1233168 h 1355088"/>
              <a:gd name="connsiteX3" fmla="*/ 12192 w 841248"/>
              <a:gd name="connsiteY3" fmla="*/ 1038096 h 1355088"/>
              <a:gd name="connsiteX4" fmla="*/ 48768 w 841248"/>
              <a:gd name="connsiteY4" fmla="*/ 964944 h 1355088"/>
              <a:gd name="connsiteX5" fmla="*/ 243840 w 841248"/>
              <a:gd name="connsiteY5" fmla="*/ 745488 h 1355088"/>
              <a:gd name="connsiteX6" fmla="*/ 316992 w 841248"/>
              <a:gd name="connsiteY6" fmla="*/ 684528 h 1355088"/>
              <a:gd name="connsiteX7" fmla="*/ 365760 w 841248"/>
              <a:gd name="connsiteY7" fmla="*/ 611376 h 1355088"/>
              <a:gd name="connsiteX8" fmla="*/ 390144 w 841248"/>
              <a:gd name="connsiteY8" fmla="*/ 574800 h 1355088"/>
              <a:gd name="connsiteX9" fmla="*/ 414528 w 841248"/>
              <a:gd name="connsiteY9" fmla="*/ 501648 h 1355088"/>
              <a:gd name="connsiteX10" fmla="*/ 426720 w 841248"/>
              <a:gd name="connsiteY10" fmla="*/ 465072 h 1355088"/>
              <a:gd name="connsiteX11" fmla="*/ 438912 w 841248"/>
              <a:gd name="connsiteY11" fmla="*/ 428496 h 1355088"/>
              <a:gd name="connsiteX12" fmla="*/ 426720 w 841248"/>
              <a:gd name="connsiteY12" fmla="*/ 196848 h 1355088"/>
              <a:gd name="connsiteX13" fmla="*/ 414528 w 841248"/>
              <a:gd name="connsiteY13" fmla="*/ 50544 h 1355088"/>
              <a:gd name="connsiteX14" fmla="*/ 377952 w 841248"/>
              <a:gd name="connsiteY14" fmla="*/ 74928 h 1355088"/>
              <a:gd name="connsiteX15" fmla="*/ 316992 w 841248"/>
              <a:gd name="connsiteY15" fmla="*/ 148080 h 1355088"/>
              <a:gd name="connsiteX16" fmla="*/ 256032 w 841248"/>
              <a:gd name="connsiteY16" fmla="*/ 209040 h 1355088"/>
              <a:gd name="connsiteX17" fmla="*/ 231648 w 841248"/>
              <a:gd name="connsiteY17" fmla="*/ 245616 h 1355088"/>
              <a:gd name="connsiteX18" fmla="*/ 243840 w 841248"/>
              <a:gd name="connsiteY18" fmla="*/ 209040 h 1355088"/>
              <a:gd name="connsiteX19" fmla="*/ 292608 w 841248"/>
              <a:gd name="connsiteY19" fmla="*/ 135888 h 1355088"/>
              <a:gd name="connsiteX20" fmla="*/ 316992 w 841248"/>
              <a:gd name="connsiteY20" fmla="*/ 99312 h 1355088"/>
              <a:gd name="connsiteX21" fmla="*/ 341376 w 841248"/>
              <a:gd name="connsiteY21" fmla="*/ 62736 h 1355088"/>
              <a:gd name="connsiteX22" fmla="*/ 377952 w 841248"/>
              <a:gd name="connsiteY22" fmla="*/ 38352 h 1355088"/>
              <a:gd name="connsiteX23" fmla="*/ 402336 w 841248"/>
              <a:gd name="connsiteY23" fmla="*/ 1776 h 1355088"/>
              <a:gd name="connsiteX24" fmla="*/ 524256 w 841248"/>
              <a:gd name="connsiteY24" fmla="*/ 38352 h 1355088"/>
              <a:gd name="connsiteX25" fmla="*/ 646176 w 841248"/>
              <a:gd name="connsiteY25" fmla="*/ 111504 h 1355088"/>
              <a:gd name="connsiteX26" fmla="*/ 682752 w 841248"/>
              <a:gd name="connsiteY26" fmla="*/ 135888 h 1355088"/>
              <a:gd name="connsiteX27" fmla="*/ 780288 w 841248"/>
              <a:gd name="connsiteY27" fmla="*/ 184656 h 1355088"/>
              <a:gd name="connsiteX28" fmla="*/ 841248 w 841248"/>
              <a:gd name="connsiteY28" fmla="*/ 245616 h 135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41248" h="1355088">
                <a:moveTo>
                  <a:pt x="36576" y="1355088"/>
                </a:moveTo>
                <a:cubicBezTo>
                  <a:pt x="32512" y="1338832"/>
                  <a:pt x="29199" y="1322370"/>
                  <a:pt x="24384" y="1306320"/>
                </a:cubicBezTo>
                <a:cubicBezTo>
                  <a:pt x="16998" y="1281701"/>
                  <a:pt x="0" y="1233168"/>
                  <a:pt x="0" y="1233168"/>
                </a:cubicBezTo>
                <a:cubicBezTo>
                  <a:pt x="4064" y="1168144"/>
                  <a:pt x="5372" y="1102889"/>
                  <a:pt x="12192" y="1038096"/>
                </a:cubicBezTo>
                <a:cubicBezTo>
                  <a:pt x="15132" y="1010167"/>
                  <a:pt x="33087" y="986505"/>
                  <a:pt x="48768" y="964944"/>
                </a:cubicBezTo>
                <a:cubicBezTo>
                  <a:pt x="99941" y="894582"/>
                  <a:pt x="173035" y="792692"/>
                  <a:pt x="243840" y="745488"/>
                </a:cubicBezTo>
                <a:cubicBezTo>
                  <a:pt x="276352" y="723813"/>
                  <a:pt x="291718" y="717023"/>
                  <a:pt x="316992" y="684528"/>
                </a:cubicBezTo>
                <a:cubicBezTo>
                  <a:pt x="334984" y="661395"/>
                  <a:pt x="349504" y="635760"/>
                  <a:pt x="365760" y="611376"/>
                </a:cubicBezTo>
                <a:cubicBezTo>
                  <a:pt x="373888" y="599184"/>
                  <a:pt x="385510" y="588701"/>
                  <a:pt x="390144" y="574800"/>
                </a:cubicBezTo>
                <a:lnTo>
                  <a:pt x="414528" y="501648"/>
                </a:lnTo>
                <a:lnTo>
                  <a:pt x="426720" y="465072"/>
                </a:lnTo>
                <a:lnTo>
                  <a:pt x="438912" y="428496"/>
                </a:lnTo>
                <a:cubicBezTo>
                  <a:pt x="434848" y="351280"/>
                  <a:pt x="431698" y="274010"/>
                  <a:pt x="426720" y="196848"/>
                </a:cubicBezTo>
                <a:cubicBezTo>
                  <a:pt x="423569" y="148012"/>
                  <a:pt x="432703" y="95981"/>
                  <a:pt x="414528" y="50544"/>
                </a:cubicBezTo>
                <a:cubicBezTo>
                  <a:pt x="409086" y="36939"/>
                  <a:pt x="390144" y="66800"/>
                  <a:pt x="377952" y="74928"/>
                </a:cubicBezTo>
                <a:cubicBezTo>
                  <a:pt x="317411" y="165739"/>
                  <a:pt x="395221" y="54206"/>
                  <a:pt x="316992" y="148080"/>
                </a:cubicBezTo>
                <a:cubicBezTo>
                  <a:pt x="266192" y="209040"/>
                  <a:pt x="323088" y="164336"/>
                  <a:pt x="256032" y="209040"/>
                </a:cubicBezTo>
                <a:cubicBezTo>
                  <a:pt x="247904" y="221232"/>
                  <a:pt x="246301" y="245616"/>
                  <a:pt x="231648" y="245616"/>
                </a:cubicBezTo>
                <a:cubicBezTo>
                  <a:pt x="218797" y="245616"/>
                  <a:pt x="237599" y="220274"/>
                  <a:pt x="243840" y="209040"/>
                </a:cubicBezTo>
                <a:cubicBezTo>
                  <a:pt x="258072" y="183422"/>
                  <a:pt x="276352" y="160272"/>
                  <a:pt x="292608" y="135888"/>
                </a:cubicBezTo>
                <a:lnTo>
                  <a:pt x="316992" y="99312"/>
                </a:lnTo>
                <a:cubicBezTo>
                  <a:pt x="325120" y="87120"/>
                  <a:pt x="329184" y="70864"/>
                  <a:pt x="341376" y="62736"/>
                </a:cubicBezTo>
                <a:lnTo>
                  <a:pt x="377952" y="38352"/>
                </a:lnTo>
                <a:cubicBezTo>
                  <a:pt x="386080" y="26160"/>
                  <a:pt x="388121" y="5330"/>
                  <a:pt x="402336" y="1776"/>
                </a:cubicBezTo>
                <a:cubicBezTo>
                  <a:pt x="438833" y="-7348"/>
                  <a:pt x="493508" y="20781"/>
                  <a:pt x="524256" y="38352"/>
                </a:cubicBezTo>
                <a:cubicBezTo>
                  <a:pt x="565405" y="61866"/>
                  <a:pt x="606742" y="85215"/>
                  <a:pt x="646176" y="111504"/>
                </a:cubicBezTo>
                <a:cubicBezTo>
                  <a:pt x="658368" y="119632"/>
                  <a:pt x="669888" y="128871"/>
                  <a:pt x="682752" y="135888"/>
                </a:cubicBezTo>
                <a:cubicBezTo>
                  <a:pt x="714663" y="153294"/>
                  <a:pt x="754585" y="158953"/>
                  <a:pt x="780288" y="184656"/>
                </a:cubicBezTo>
                <a:lnTo>
                  <a:pt x="841248" y="245616"/>
                </a:ln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 rot="299126">
            <a:off x="5587172" y="1847430"/>
            <a:ext cx="2895600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Concatenation</a:t>
            </a:r>
          </a:p>
        </p:txBody>
      </p:sp>
      <p:sp>
        <p:nvSpPr>
          <p:cNvPr id="16" name="Freeform 15"/>
          <p:cNvSpPr/>
          <p:nvPr/>
        </p:nvSpPr>
        <p:spPr>
          <a:xfrm>
            <a:off x="6091949" y="2279904"/>
            <a:ext cx="601459" cy="816864"/>
          </a:xfrm>
          <a:custGeom>
            <a:avLst/>
            <a:gdLst>
              <a:gd name="connsiteX0" fmla="*/ 601459 w 601459"/>
              <a:gd name="connsiteY0" fmla="*/ 0 h 816864"/>
              <a:gd name="connsiteX1" fmla="*/ 552691 w 601459"/>
              <a:gd name="connsiteY1" fmla="*/ 12192 h 816864"/>
              <a:gd name="connsiteX2" fmla="*/ 479539 w 601459"/>
              <a:gd name="connsiteY2" fmla="*/ 36576 h 816864"/>
              <a:gd name="connsiteX3" fmla="*/ 394195 w 601459"/>
              <a:gd name="connsiteY3" fmla="*/ 134112 h 816864"/>
              <a:gd name="connsiteX4" fmla="*/ 382003 w 601459"/>
              <a:gd name="connsiteY4" fmla="*/ 170688 h 816864"/>
              <a:gd name="connsiteX5" fmla="*/ 333235 w 601459"/>
              <a:gd name="connsiteY5" fmla="*/ 243840 h 816864"/>
              <a:gd name="connsiteX6" fmla="*/ 235699 w 601459"/>
              <a:gd name="connsiteY6" fmla="*/ 536448 h 816864"/>
              <a:gd name="connsiteX7" fmla="*/ 199123 w 601459"/>
              <a:gd name="connsiteY7" fmla="*/ 646176 h 816864"/>
              <a:gd name="connsiteX8" fmla="*/ 186931 w 601459"/>
              <a:gd name="connsiteY8" fmla="*/ 682752 h 816864"/>
              <a:gd name="connsiteX9" fmla="*/ 150355 w 601459"/>
              <a:gd name="connsiteY9" fmla="*/ 755904 h 816864"/>
              <a:gd name="connsiteX10" fmla="*/ 113779 w 601459"/>
              <a:gd name="connsiteY10" fmla="*/ 743712 h 816864"/>
              <a:gd name="connsiteX11" fmla="*/ 65011 w 601459"/>
              <a:gd name="connsiteY11" fmla="*/ 633984 h 816864"/>
              <a:gd name="connsiteX12" fmla="*/ 28435 w 601459"/>
              <a:gd name="connsiteY12" fmla="*/ 560832 h 816864"/>
              <a:gd name="connsiteX13" fmla="*/ 16243 w 601459"/>
              <a:gd name="connsiteY13" fmla="*/ 512064 h 816864"/>
              <a:gd name="connsiteX14" fmla="*/ 4051 w 601459"/>
              <a:gd name="connsiteY14" fmla="*/ 475488 h 816864"/>
              <a:gd name="connsiteX15" fmla="*/ 28435 w 601459"/>
              <a:gd name="connsiteY15" fmla="*/ 512064 h 816864"/>
              <a:gd name="connsiteX16" fmla="*/ 65011 w 601459"/>
              <a:gd name="connsiteY16" fmla="*/ 585216 h 816864"/>
              <a:gd name="connsiteX17" fmla="*/ 101587 w 601459"/>
              <a:gd name="connsiteY17" fmla="*/ 707136 h 816864"/>
              <a:gd name="connsiteX18" fmla="*/ 162547 w 601459"/>
              <a:gd name="connsiteY18" fmla="*/ 816864 h 816864"/>
              <a:gd name="connsiteX19" fmla="*/ 235699 w 601459"/>
              <a:gd name="connsiteY19" fmla="*/ 804672 h 816864"/>
              <a:gd name="connsiteX20" fmla="*/ 394195 w 601459"/>
              <a:gd name="connsiteY20" fmla="*/ 780288 h 816864"/>
              <a:gd name="connsiteX21" fmla="*/ 491731 w 601459"/>
              <a:gd name="connsiteY21" fmla="*/ 755904 h 816864"/>
              <a:gd name="connsiteX22" fmla="*/ 564883 w 601459"/>
              <a:gd name="connsiteY22" fmla="*/ 731520 h 81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01459" h="816864">
                <a:moveTo>
                  <a:pt x="601459" y="0"/>
                </a:moveTo>
                <a:cubicBezTo>
                  <a:pt x="585203" y="4064"/>
                  <a:pt x="568741" y="7377"/>
                  <a:pt x="552691" y="12192"/>
                </a:cubicBezTo>
                <a:cubicBezTo>
                  <a:pt x="528072" y="19578"/>
                  <a:pt x="479539" y="36576"/>
                  <a:pt x="479539" y="36576"/>
                </a:cubicBezTo>
                <a:cubicBezTo>
                  <a:pt x="422643" y="121920"/>
                  <a:pt x="455155" y="93472"/>
                  <a:pt x="394195" y="134112"/>
                </a:cubicBezTo>
                <a:cubicBezTo>
                  <a:pt x="390131" y="146304"/>
                  <a:pt x="388244" y="159454"/>
                  <a:pt x="382003" y="170688"/>
                </a:cubicBezTo>
                <a:cubicBezTo>
                  <a:pt x="367771" y="196306"/>
                  <a:pt x="342502" y="216038"/>
                  <a:pt x="333235" y="243840"/>
                </a:cubicBezTo>
                <a:lnTo>
                  <a:pt x="235699" y="536448"/>
                </a:lnTo>
                <a:lnTo>
                  <a:pt x="199123" y="646176"/>
                </a:lnTo>
                <a:cubicBezTo>
                  <a:pt x="195059" y="658368"/>
                  <a:pt x="194060" y="672059"/>
                  <a:pt x="186931" y="682752"/>
                </a:cubicBezTo>
                <a:cubicBezTo>
                  <a:pt x="155418" y="730021"/>
                  <a:pt x="167181" y="705427"/>
                  <a:pt x="150355" y="755904"/>
                </a:cubicBezTo>
                <a:cubicBezTo>
                  <a:pt x="138163" y="751840"/>
                  <a:pt x="123814" y="751740"/>
                  <a:pt x="113779" y="743712"/>
                </a:cubicBezTo>
                <a:cubicBezTo>
                  <a:pt x="87433" y="722635"/>
                  <a:pt x="72462" y="656336"/>
                  <a:pt x="65011" y="633984"/>
                </a:cubicBezTo>
                <a:cubicBezTo>
                  <a:pt x="48185" y="583507"/>
                  <a:pt x="59948" y="608101"/>
                  <a:pt x="28435" y="560832"/>
                </a:cubicBezTo>
                <a:cubicBezTo>
                  <a:pt x="24371" y="544576"/>
                  <a:pt x="20846" y="528176"/>
                  <a:pt x="16243" y="512064"/>
                </a:cubicBezTo>
                <a:cubicBezTo>
                  <a:pt x="12712" y="499707"/>
                  <a:pt x="-8800" y="475488"/>
                  <a:pt x="4051" y="475488"/>
                </a:cubicBezTo>
                <a:cubicBezTo>
                  <a:pt x="18704" y="475488"/>
                  <a:pt x="21882" y="498958"/>
                  <a:pt x="28435" y="512064"/>
                </a:cubicBezTo>
                <a:cubicBezTo>
                  <a:pt x="78912" y="613018"/>
                  <a:pt x="-4870" y="480394"/>
                  <a:pt x="65011" y="585216"/>
                </a:cubicBezTo>
                <a:cubicBezTo>
                  <a:pt x="71826" y="612478"/>
                  <a:pt x="89714" y="689326"/>
                  <a:pt x="101587" y="707136"/>
                </a:cubicBezTo>
                <a:cubicBezTo>
                  <a:pt x="157484" y="790981"/>
                  <a:pt x="141088" y="752486"/>
                  <a:pt x="162547" y="816864"/>
                </a:cubicBezTo>
                <a:lnTo>
                  <a:pt x="235699" y="804672"/>
                </a:lnTo>
                <a:cubicBezTo>
                  <a:pt x="272521" y="799007"/>
                  <a:pt x="355489" y="788582"/>
                  <a:pt x="394195" y="780288"/>
                </a:cubicBezTo>
                <a:cubicBezTo>
                  <a:pt x="426964" y="773266"/>
                  <a:pt x="459938" y="766502"/>
                  <a:pt x="491731" y="755904"/>
                </a:cubicBezTo>
                <a:lnTo>
                  <a:pt x="564883" y="731520"/>
                </a:ln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34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1" grpId="0"/>
      <p:bldP spid="12" grpId="0"/>
      <p:bldP spid="13" grpId="0" animBg="1"/>
      <p:bldP spid="14" grpId="0" animBg="1"/>
      <p:bldP spid="15" grpId="0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97312" y="960437"/>
            <a:ext cx="1844817" cy="6065838"/>
          </a:xfrm>
          <a:prstGeom prst="rect">
            <a:avLst/>
          </a:prstGeom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 dirty="0">
                <a:latin typeface="Calibri"/>
                <a:cs typeface="Calibri"/>
              </a:rPr>
              <a:t>M-Pedigree</a:t>
            </a:r>
          </a:p>
        </p:txBody>
      </p:sp>
    </p:spTree>
    <p:extLst>
      <p:ext uri="{BB962C8B-B14F-4D97-AF65-F5344CB8AC3E}">
        <p14:creationId xmlns:p14="http://schemas.microsoft.com/office/powerpoint/2010/main" val="902859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1"/>
          <p:cNvSpPr>
            <a:spLocks noChangeArrowheads="1"/>
          </p:cNvSpPr>
          <p:nvPr/>
        </p:nvSpPr>
        <p:spPr bwMode="auto">
          <a:xfrm>
            <a:off x="1600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H</a:t>
            </a:r>
          </a:p>
        </p:txBody>
      </p:sp>
      <p:sp>
        <p:nvSpPr>
          <p:cNvPr id="48130" name="Rectangle 2"/>
          <p:cNvSpPr>
            <a:spLocks noChangeArrowheads="1"/>
          </p:cNvSpPr>
          <p:nvPr/>
        </p:nvSpPr>
        <p:spPr bwMode="auto">
          <a:xfrm>
            <a:off x="2743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e</a:t>
            </a:r>
          </a:p>
        </p:txBody>
      </p:sp>
      <p:sp>
        <p:nvSpPr>
          <p:cNvPr id="48131" name="Rectangle 3"/>
          <p:cNvSpPr>
            <a:spLocks noChangeArrowheads="1"/>
          </p:cNvSpPr>
          <p:nvPr/>
        </p:nvSpPr>
        <p:spPr bwMode="auto">
          <a:xfrm>
            <a:off x="3886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48132" name="Rectangle 4"/>
          <p:cNvSpPr>
            <a:spLocks noChangeArrowheads="1"/>
          </p:cNvSpPr>
          <p:nvPr/>
        </p:nvSpPr>
        <p:spPr bwMode="auto">
          <a:xfrm>
            <a:off x="5029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48133" name="Rectangle 5"/>
          <p:cNvSpPr>
            <a:spLocks noChangeArrowheads="1"/>
          </p:cNvSpPr>
          <p:nvPr/>
        </p:nvSpPr>
        <p:spPr bwMode="auto">
          <a:xfrm>
            <a:off x="6172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o</a:t>
            </a:r>
          </a:p>
        </p:txBody>
      </p:sp>
      <p:sp>
        <p:nvSpPr>
          <p:cNvPr id="48134" name="Rectangle 6"/>
          <p:cNvSpPr>
            <a:spLocks noChangeArrowheads="1"/>
          </p:cNvSpPr>
          <p:nvPr/>
        </p:nvSpPr>
        <p:spPr bwMode="auto">
          <a:xfrm>
            <a:off x="7315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!</a:t>
            </a:r>
          </a:p>
        </p:txBody>
      </p:sp>
      <p:sp>
        <p:nvSpPr>
          <p:cNvPr id="48135" name="Text Box 7"/>
          <p:cNvSpPr txBox="1">
            <a:spLocks noChangeArrowheads="1"/>
          </p:cNvSpPr>
          <p:nvPr/>
        </p:nvSpPr>
        <p:spPr bwMode="auto">
          <a:xfrm>
            <a:off x="1600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0</a:t>
            </a:r>
          </a:p>
        </p:txBody>
      </p:sp>
      <p:sp>
        <p:nvSpPr>
          <p:cNvPr id="48136" name="Text Box 8"/>
          <p:cNvSpPr txBox="1">
            <a:spLocks noChangeArrowheads="1"/>
          </p:cNvSpPr>
          <p:nvPr/>
        </p:nvSpPr>
        <p:spPr bwMode="auto">
          <a:xfrm>
            <a:off x="2743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1</a:t>
            </a:r>
          </a:p>
        </p:txBody>
      </p:sp>
      <p:sp>
        <p:nvSpPr>
          <p:cNvPr id="48137" name="Text Box 9"/>
          <p:cNvSpPr txBox="1">
            <a:spLocks noChangeArrowheads="1"/>
          </p:cNvSpPr>
          <p:nvPr/>
        </p:nvSpPr>
        <p:spPr bwMode="auto">
          <a:xfrm>
            <a:off x="3886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2</a:t>
            </a:r>
          </a:p>
        </p:txBody>
      </p:sp>
      <p:sp>
        <p:nvSpPr>
          <p:cNvPr id="48138" name="Text Box 10"/>
          <p:cNvSpPr txBox="1">
            <a:spLocks noChangeArrowheads="1"/>
          </p:cNvSpPr>
          <p:nvPr/>
        </p:nvSpPr>
        <p:spPr bwMode="auto">
          <a:xfrm>
            <a:off x="5029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3</a:t>
            </a:r>
          </a:p>
        </p:txBody>
      </p:sp>
      <p:sp>
        <p:nvSpPr>
          <p:cNvPr id="48139" name="Text Box 11"/>
          <p:cNvSpPr txBox="1">
            <a:spLocks noChangeArrowheads="1"/>
          </p:cNvSpPr>
          <p:nvPr/>
        </p:nvSpPr>
        <p:spPr bwMode="auto">
          <a:xfrm>
            <a:off x="6172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4</a:t>
            </a:r>
          </a:p>
        </p:txBody>
      </p:sp>
      <p:sp>
        <p:nvSpPr>
          <p:cNvPr id="48140" name="Text Box 12"/>
          <p:cNvSpPr txBox="1">
            <a:spLocks noChangeArrowheads="1"/>
          </p:cNvSpPr>
          <p:nvPr/>
        </p:nvSpPr>
        <p:spPr bwMode="auto">
          <a:xfrm>
            <a:off x="7315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20912" y="1341437"/>
            <a:ext cx="4977645" cy="1122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void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run() {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  String text = “hello!”;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3E17CC80-94DE-AF40-B4D8-41EA0C884E02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How strings are represented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45190" y="4239096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72197" y="4164957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72876" y="4836339"/>
            <a:ext cx="92204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text</a:t>
            </a:r>
          </a:p>
        </p:txBody>
      </p:sp>
      <p:sp>
        <p:nvSpPr>
          <p:cNvPr id="5" name="Freeform 4"/>
          <p:cNvSpPr/>
          <p:nvPr/>
        </p:nvSpPr>
        <p:spPr>
          <a:xfrm>
            <a:off x="1992312" y="4770437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173912" y="3551237"/>
            <a:ext cx="104227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heap?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763712" y="3551237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20912" y="1341437"/>
            <a:ext cx="4977645" cy="1122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void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run() {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  String text = “hello!”;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468312" y="3017837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248400" y="5151436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H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792912" y="51514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e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7326312" y="51514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859712" y="51514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8393112" y="51514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o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8926512" y="51514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!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259512" y="4313237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28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220912" y="4846637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28</a:t>
            </a:r>
          </a:p>
        </p:txBody>
      </p:sp>
      <p:sp>
        <p:nvSpPr>
          <p:cNvPr id="26" name="Freeform 25"/>
          <p:cNvSpPr/>
          <p:nvPr/>
        </p:nvSpPr>
        <p:spPr>
          <a:xfrm>
            <a:off x="2962656" y="4434840"/>
            <a:ext cx="2839656" cy="759593"/>
          </a:xfrm>
          <a:custGeom>
            <a:avLst/>
            <a:gdLst>
              <a:gd name="connsiteX0" fmla="*/ 0 w 3145536"/>
              <a:gd name="connsiteY0" fmla="*/ 646176 h 759593"/>
              <a:gd name="connsiteX1" fmla="*/ 48768 w 3145536"/>
              <a:gd name="connsiteY1" fmla="*/ 682752 h 759593"/>
              <a:gd name="connsiteX2" fmla="*/ 36576 w 3145536"/>
              <a:gd name="connsiteY2" fmla="*/ 719328 h 759593"/>
              <a:gd name="connsiteX3" fmla="*/ 60960 w 3145536"/>
              <a:gd name="connsiteY3" fmla="*/ 755904 h 759593"/>
              <a:gd name="connsiteX4" fmla="*/ 231648 w 3145536"/>
              <a:gd name="connsiteY4" fmla="*/ 731520 h 759593"/>
              <a:gd name="connsiteX5" fmla="*/ 268224 w 3145536"/>
              <a:gd name="connsiteY5" fmla="*/ 694944 h 759593"/>
              <a:gd name="connsiteX6" fmla="*/ 377952 w 3145536"/>
              <a:gd name="connsiteY6" fmla="*/ 621792 h 759593"/>
              <a:gd name="connsiteX7" fmla="*/ 475488 w 3145536"/>
              <a:gd name="connsiteY7" fmla="*/ 560832 h 759593"/>
              <a:gd name="connsiteX8" fmla="*/ 585216 w 3145536"/>
              <a:gd name="connsiteY8" fmla="*/ 463296 h 759593"/>
              <a:gd name="connsiteX9" fmla="*/ 621792 w 3145536"/>
              <a:gd name="connsiteY9" fmla="*/ 438912 h 759593"/>
              <a:gd name="connsiteX10" fmla="*/ 658368 w 3145536"/>
              <a:gd name="connsiteY10" fmla="*/ 426720 h 759593"/>
              <a:gd name="connsiteX11" fmla="*/ 731520 w 3145536"/>
              <a:gd name="connsiteY11" fmla="*/ 377952 h 759593"/>
              <a:gd name="connsiteX12" fmla="*/ 792480 w 3145536"/>
              <a:gd name="connsiteY12" fmla="*/ 316992 h 759593"/>
              <a:gd name="connsiteX13" fmla="*/ 829056 w 3145536"/>
              <a:gd name="connsiteY13" fmla="*/ 304800 h 759593"/>
              <a:gd name="connsiteX14" fmla="*/ 902208 w 3145536"/>
              <a:gd name="connsiteY14" fmla="*/ 256032 h 759593"/>
              <a:gd name="connsiteX15" fmla="*/ 938784 w 3145536"/>
              <a:gd name="connsiteY15" fmla="*/ 243840 h 759593"/>
              <a:gd name="connsiteX16" fmla="*/ 975360 w 3145536"/>
              <a:gd name="connsiteY16" fmla="*/ 219456 h 759593"/>
              <a:gd name="connsiteX17" fmla="*/ 1048512 w 3145536"/>
              <a:gd name="connsiteY17" fmla="*/ 195072 h 759593"/>
              <a:gd name="connsiteX18" fmla="*/ 1085088 w 3145536"/>
              <a:gd name="connsiteY18" fmla="*/ 182880 h 759593"/>
              <a:gd name="connsiteX19" fmla="*/ 1194816 w 3145536"/>
              <a:gd name="connsiteY19" fmla="*/ 109728 h 759593"/>
              <a:gd name="connsiteX20" fmla="*/ 1231392 w 3145536"/>
              <a:gd name="connsiteY20" fmla="*/ 85344 h 759593"/>
              <a:gd name="connsiteX21" fmla="*/ 1267968 w 3145536"/>
              <a:gd name="connsiteY21" fmla="*/ 60960 h 759593"/>
              <a:gd name="connsiteX22" fmla="*/ 1316736 w 3145536"/>
              <a:gd name="connsiteY22" fmla="*/ 36576 h 759593"/>
              <a:gd name="connsiteX23" fmla="*/ 1414272 w 3145536"/>
              <a:gd name="connsiteY23" fmla="*/ 12192 h 759593"/>
              <a:gd name="connsiteX24" fmla="*/ 1463040 w 3145536"/>
              <a:gd name="connsiteY24" fmla="*/ 0 h 759593"/>
              <a:gd name="connsiteX25" fmla="*/ 2340864 w 3145536"/>
              <a:gd name="connsiteY25" fmla="*/ 12192 h 759593"/>
              <a:gd name="connsiteX26" fmla="*/ 2462784 w 3145536"/>
              <a:gd name="connsiteY26" fmla="*/ 36576 h 759593"/>
              <a:gd name="connsiteX27" fmla="*/ 2560320 w 3145536"/>
              <a:gd name="connsiteY27" fmla="*/ 60960 h 759593"/>
              <a:gd name="connsiteX28" fmla="*/ 2706624 w 3145536"/>
              <a:gd name="connsiteY28" fmla="*/ 109728 h 759593"/>
              <a:gd name="connsiteX29" fmla="*/ 2816352 w 3145536"/>
              <a:gd name="connsiteY29" fmla="*/ 146304 h 759593"/>
              <a:gd name="connsiteX30" fmla="*/ 2852928 w 3145536"/>
              <a:gd name="connsiteY30" fmla="*/ 158496 h 759593"/>
              <a:gd name="connsiteX31" fmla="*/ 2889504 w 3145536"/>
              <a:gd name="connsiteY31" fmla="*/ 182880 h 759593"/>
              <a:gd name="connsiteX32" fmla="*/ 2962656 w 3145536"/>
              <a:gd name="connsiteY32" fmla="*/ 207264 h 759593"/>
              <a:gd name="connsiteX33" fmla="*/ 3035808 w 3145536"/>
              <a:gd name="connsiteY33" fmla="*/ 243840 h 759593"/>
              <a:gd name="connsiteX34" fmla="*/ 3060192 w 3145536"/>
              <a:gd name="connsiteY34" fmla="*/ 280416 h 759593"/>
              <a:gd name="connsiteX35" fmla="*/ 3096768 w 3145536"/>
              <a:gd name="connsiteY35" fmla="*/ 292608 h 759593"/>
              <a:gd name="connsiteX36" fmla="*/ 3084576 w 3145536"/>
              <a:gd name="connsiteY36" fmla="*/ 231648 h 759593"/>
              <a:gd name="connsiteX37" fmla="*/ 3072384 w 3145536"/>
              <a:gd name="connsiteY37" fmla="*/ 195072 h 759593"/>
              <a:gd name="connsiteX38" fmla="*/ 3023616 w 3145536"/>
              <a:gd name="connsiteY38" fmla="*/ 121920 h 759593"/>
              <a:gd name="connsiteX39" fmla="*/ 3011424 w 3145536"/>
              <a:gd name="connsiteY39" fmla="*/ 85344 h 759593"/>
              <a:gd name="connsiteX40" fmla="*/ 3048000 w 3145536"/>
              <a:gd name="connsiteY40" fmla="*/ 97536 h 759593"/>
              <a:gd name="connsiteX41" fmla="*/ 3084576 w 3145536"/>
              <a:gd name="connsiteY41" fmla="*/ 170688 h 759593"/>
              <a:gd name="connsiteX42" fmla="*/ 3108960 w 3145536"/>
              <a:gd name="connsiteY42" fmla="*/ 243840 h 759593"/>
              <a:gd name="connsiteX43" fmla="*/ 3145536 w 3145536"/>
              <a:gd name="connsiteY43" fmla="*/ 316992 h 759593"/>
              <a:gd name="connsiteX44" fmla="*/ 3133344 w 3145536"/>
              <a:gd name="connsiteY44" fmla="*/ 377952 h 759593"/>
              <a:gd name="connsiteX45" fmla="*/ 3023616 w 3145536"/>
              <a:gd name="connsiteY45" fmla="*/ 463296 h 759593"/>
              <a:gd name="connsiteX46" fmla="*/ 2950464 w 3145536"/>
              <a:gd name="connsiteY46" fmla="*/ 487680 h 759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145536" h="759593">
                <a:moveTo>
                  <a:pt x="0" y="646176"/>
                </a:moveTo>
                <a:cubicBezTo>
                  <a:pt x="230681" y="669244"/>
                  <a:pt x="108316" y="640217"/>
                  <a:pt x="48768" y="682752"/>
                </a:cubicBezTo>
                <a:cubicBezTo>
                  <a:pt x="38310" y="690222"/>
                  <a:pt x="40640" y="707136"/>
                  <a:pt x="36576" y="719328"/>
                </a:cubicBezTo>
                <a:cubicBezTo>
                  <a:pt x="44704" y="731520"/>
                  <a:pt x="46477" y="753676"/>
                  <a:pt x="60960" y="755904"/>
                </a:cubicBezTo>
                <a:cubicBezTo>
                  <a:pt x="134064" y="767151"/>
                  <a:pt x="173618" y="750863"/>
                  <a:pt x="231648" y="731520"/>
                </a:cubicBezTo>
                <a:cubicBezTo>
                  <a:pt x="243840" y="719328"/>
                  <a:pt x="254614" y="705530"/>
                  <a:pt x="268224" y="694944"/>
                </a:cubicBezTo>
                <a:cubicBezTo>
                  <a:pt x="377952" y="609600"/>
                  <a:pt x="304800" y="676656"/>
                  <a:pt x="377952" y="621792"/>
                </a:cubicBezTo>
                <a:cubicBezTo>
                  <a:pt x="441260" y="574311"/>
                  <a:pt x="408545" y="594303"/>
                  <a:pt x="475488" y="560832"/>
                </a:cubicBezTo>
                <a:cubicBezTo>
                  <a:pt x="529648" y="488619"/>
                  <a:pt x="495157" y="523336"/>
                  <a:pt x="585216" y="463296"/>
                </a:cubicBezTo>
                <a:cubicBezTo>
                  <a:pt x="597408" y="455168"/>
                  <a:pt x="607891" y="443546"/>
                  <a:pt x="621792" y="438912"/>
                </a:cubicBezTo>
                <a:cubicBezTo>
                  <a:pt x="633984" y="434848"/>
                  <a:pt x="647134" y="432961"/>
                  <a:pt x="658368" y="426720"/>
                </a:cubicBezTo>
                <a:cubicBezTo>
                  <a:pt x="683986" y="412488"/>
                  <a:pt x="731520" y="377952"/>
                  <a:pt x="731520" y="377952"/>
                </a:cubicBezTo>
                <a:cubicBezTo>
                  <a:pt x="755904" y="341376"/>
                  <a:pt x="751840" y="337312"/>
                  <a:pt x="792480" y="316992"/>
                </a:cubicBezTo>
                <a:cubicBezTo>
                  <a:pt x="803975" y="311245"/>
                  <a:pt x="817822" y="311041"/>
                  <a:pt x="829056" y="304800"/>
                </a:cubicBezTo>
                <a:cubicBezTo>
                  <a:pt x="854674" y="290568"/>
                  <a:pt x="874406" y="265299"/>
                  <a:pt x="902208" y="256032"/>
                </a:cubicBezTo>
                <a:cubicBezTo>
                  <a:pt x="914400" y="251968"/>
                  <a:pt x="927289" y="249587"/>
                  <a:pt x="938784" y="243840"/>
                </a:cubicBezTo>
                <a:cubicBezTo>
                  <a:pt x="951890" y="237287"/>
                  <a:pt x="961970" y="225407"/>
                  <a:pt x="975360" y="219456"/>
                </a:cubicBezTo>
                <a:cubicBezTo>
                  <a:pt x="998848" y="209017"/>
                  <a:pt x="1024128" y="203200"/>
                  <a:pt x="1048512" y="195072"/>
                </a:cubicBezTo>
                <a:cubicBezTo>
                  <a:pt x="1060704" y="191008"/>
                  <a:pt x="1074395" y="190009"/>
                  <a:pt x="1085088" y="182880"/>
                </a:cubicBezTo>
                <a:lnTo>
                  <a:pt x="1194816" y="109728"/>
                </a:lnTo>
                <a:lnTo>
                  <a:pt x="1231392" y="85344"/>
                </a:lnTo>
                <a:cubicBezTo>
                  <a:pt x="1243584" y="77216"/>
                  <a:pt x="1254862" y="67513"/>
                  <a:pt x="1267968" y="60960"/>
                </a:cubicBezTo>
                <a:cubicBezTo>
                  <a:pt x="1284224" y="52832"/>
                  <a:pt x="1300031" y="43735"/>
                  <a:pt x="1316736" y="36576"/>
                </a:cubicBezTo>
                <a:cubicBezTo>
                  <a:pt x="1351929" y="21493"/>
                  <a:pt x="1374639" y="20999"/>
                  <a:pt x="1414272" y="12192"/>
                </a:cubicBezTo>
                <a:cubicBezTo>
                  <a:pt x="1430629" y="8557"/>
                  <a:pt x="1446784" y="4064"/>
                  <a:pt x="1463040" y="0"/>
                </a:cubicBezTo>
                <a:lnTo>
                  <a:pt x="2340864" y="12192"/>
                </a:lnTo>
                <a:cubicBezTo>
                  <a:pt x="2427308" y="14380"/>
                  <a:pt x="2404144" y="20583"/>
                  <a:pt x="2462784" y="36576"/>
                </a:cubicBezTo>
                <a:cubicBezTo>
                  <a:pt x="2495116" y="45394"/>
                  <a:pt x="2528527" y="50362"/>
                  <a:pt x="2560320" y="60960"/>
                </a:cubicBezTo>
                <a:lnTo>
                  <a:pt x="2706624" y="109728"/>
                </a:lnTo>
                <a:lnTo>
                  <a:pt x="2816352" y="146304"/>
                </a:lnTo>
                <a:cubicBezTo>
                  <a:pt x="2828544" y="150368"/>
                  <a:pt x="2842235" y="151367"/>
                  <a:pt x="2852928" y="158496"/>
                </a:cubicBezTo>
                <a:cubicBezTo>
                  <a:pt x="2865120" y="166624"/>
                  <a:pt x="2876114" y="176929"/>
                  <a:pt x="2889504" y="182880"/>
                </a:cubicBezTo>
                <a:cubicBezTo>
                  <a:pt x="2912992" y="193319"/>
                  <a:pt x="2941270" y="193007"/>
                  <a:pt x="2962656" y="207264"/>
                </a:cubicBezTo>
                <a:cubicBezTo>
                  <a:pt x="3009925" y="238777"/>
                  <a:pt x="2985331" y="227014"/>
                  <a:pt x="3035808" y="243840"/>
                </a:cubicBezTo>
                <a:cubicBezTo>
                  <a:pt x="3043936" y="256032"/>
                  <a:pt x="3048750" y="271262"/>
                  <a:pt x="3060192" y="280416"/>
                </a:cubicBezTo>
                <a:cubicBezTo>
                  <a:pt x="3070227" y="288444"/>
                  <a:pt x="3091021" y="304103"/>
                  <a:pt x="3096768" y="292608"/>
                </a:cubicBezTo>
                <a:cubicBezTo>
                  <a:pt x="3106035" y="274073"/>
                  <a:pt x="3089602" y="251752"/>
                  <a:pt x="3084576" y="231648"/>
                </a:cubicBezTo>
                <a:cubicBezTo>
                  <a:pt x="3081459" y="219180"/>
                  <a:pt x="3078625" y="206306"/>
                  <a:pt x="3072384" y="195072"/>
                </a:cubicBezTo>
                <a:cubicBezTo>
                  <a:pt x="3058152" y="169454"/>
                  <a:pt x="3032883" y="149722"/>
                  <a:pt x="3023616" y="121920"/>
                </a:cubicBezTo>
                <a:cubicBezTo>
                  <a:pt x="3019552" y="109728"/>
                  <a:pt x="3002337" y="94431"/>
                  <a:pt x="3011424" y="85344"/>
                </a:cubicBezTo>
                <a:cubicBezTo>
                  <a:pt x="3020511" y="76257"/>
                  <a:pt x="3035808" y="93472"/>
                  <a:pt x="3048000" y="97536"/>
                </a:cubicBezTo>
                <a:cubicBezTo>
                  <a:pt x="3092464" y="230928"/>
                  <a:pt x="3021551" y="28881"/>
                  <a:pt x="3084576" y="170688"/>
                </a:cubicBezTo>
                <a:cubicBezTo>
                  <a:pt x="3095015" y="194176"/>
                  <a:pt x="3094703" y="222454"/>
                  <a:pt x="3108960" y="243840"/>
                </a:cubicBezTo>
                <a:cubicBezTo>
                  <a:pt x="3140473" y="291109"/>
                  <a:pt x="3128710" y="266515"/>
                  <a:pt x="3145536" y="316992"/>
                </a:cubicBezTo>
                <a:cubicBezTo>
                  <a:pt x="3141472" y="337312"/>
                  <a:pt x="3142611" y="359417"/>
                  <a:pt x="3133344" y="377952"/>
                </a:cubicBezTo>
                <a:cubicBezTo>
                  <a:pt x="3120721" y="403199"/>
                  <a:pt x="3035181" y="459441"/>
                  <a:pt x="3023616" y="463296"/>
                </a:cubicBezTo>
                <a:lnTo>
                  <a:pt x="2950464" y="487680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How it is actually stored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83312" y="4770437"/>
            <a:ext cx="114646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Length: 6</a:t>
            </a:r>
          </a:p>
        </p:txBody>
      </p:sp>
      <p:sp>
        <p:nvSpPr>
          <p:cNvPr id="9" name="Freeform 8"/>
          <p:cNvSpPr/>
          <p:nvPr/>
        </p:nvSpPr>
        <p:spPr>
          <a:xfrm>
            <a:off x="6047232" y="4632960"/>
            <a:ext cx="3730752" cy="1454105"/>
          </a:xfrm>
          <a:custGeom>
            <a:avLst/>
            <a:gdLst>
              <a:gd name="connsiteX0" fmla="*/ 3157728 w 3730752"/>
              <a:gd name="connsiteY0" fmla="*/ 121920 h 1454105"/>
              <a:gd name="connsiteX1" fmla="*/ 2474976 w 3730752"/>
              <a:gd name="connsiteY1" fmla="*/ 121920 h 1454105"/>
              <a:gd name="connsiteX2" fmla="*/ 2340864 w 3730752"/>
              <a:gd name="connsiteY2" fmla="*/ 97536 h 1454105"/>
              <a:gd name="connsiteX3" fmla="*/ 2255520 w 3730752"/>
              <a:gd name="connsiteY3" fmla="*/ 60960 h 1454105"/>
              <a:gd name="connsiteX4" fmla="*/ 2206752 w 3730752"/>
              <a:gd name="connsiteY4" fmla="*/ 36576 h 1454105"/>
              <a:gd name="connsiteX5" fmla="*/ 2121408 w 3730752"/>
              <a:gd name="connsiteY5" fmla="*/ 12192 h 1454105"/>
              <a:gd name="connsiteX6" fmla="*/ 1950720 w 3730752"/>
              <a:gd name="connsiteY6" fmla="*/ 0 h 1454105"/>
              <a:gd name="connsiteX7" fmla="*/ 1316736 w 3730752"/>
              <a:gd name="connsiteY7" fmla="*/ 12192 h 1454105"/>
              <a:gd name="connsiteX8" fmla="*/ 1170432 w 3730752"/>
              <a:gd name="connsiteY8" fmla="*/ 48768 h 1454105"/>
              <a:gd name="connsiteX9" fmla="*/ 1121664 w 3730752"/>
              <a:gd name="connsiteY9" fmla="*/ 60960 h 1454105"/>
              <a:gd name="connsiteX10" fmla="*/ 816864 w 3730752"/>
              <a:gd name="connsiteY10" fmla="*/ 73152 h 1454105"/>
              <a:gd name="connsiteX11" fmla="*/ 743712 w 3730752"/>
              <a:gd name="connsiteY11" fmla="*/ 97536 h 1454105"/>
              <a:gd name="connsiteX12" fmla="*/ 256032 w 3730752"/>
              <a:gd name="connsiteY12" fmla="*/ 121920 h 1454105"/>
              <a:gd name="connsiteX13" fmla="*/ 182880 w 3730752"/>
              <a:gd name="connsiteY13" fmla="*/ 182880 h 1454105"/>
              <a:gd name="connsiteX14" fmla="*/ 158496 w 3730752"/>
              <a:gd name="connsiteY14" fmla="*/ 219456 h 1454105"/>
              <a:gd name="connsiteX15" fmla="*/ 85344 w 3730752"/>
              <a:gd name="connsiteY15" fmla="*/ 292608 h 1454105"/>
              <a:gd name="connsiteX16" fmla="*/ 73152 w 3730752"/>
              <a:gd name="connsiteY16" fmla="*/ 329184 h 1454105"/>
              <a:gd name="connsiteX17" fmla="*/ 36576 w 3730752"/>
              <a:gd name="connsiteY17" fmla="*/ 353568 h 1454105"/>
              <a:gd name="connsiteX18" fmla="*/ 12192 w 3730752"/>
              <a:gd name="connsiteY18" fmla="*/ 426720 h 1454105"/>
              <a:gd name="connsiteX19" fmla="*/ 0 w 3730752"/>
              <a:gd name="connsiteY19" fmla="*/ 463296 h 1454105"/>
              <a:gd name="connsiteX20" fmla="*/ 12192 w 3730752"/>
              <a:gd name="connsiteY20" fmla="*/ 1097280 h 1454105"/>
              <a:gd name="connsiteX21" fmla="*/ 24384 w 3730752"/>
              <a:gd name="connsiteY21" fmla="*/ 1133856 h 1454105"/>
              <a:gd name="connsiteX22" fmla="*/ 60960 w 3730752"/>
              <a:gd name="connsiteY22" fmla="*/ 1170432 h 1454105"/>
              <a:gd name="connsiteX23" fmla="*/ 146304 w 3730752"/>
              <a:gd name="connsiteY23" fmla="*/ 1267968 h 1454105"/>
              <a:gd name="connsiteX24" fmla="*/ 219456 w 3730752"/>
              <a:gd name="connsiteY24" fmla="*/ 1328928 h 1454105"/>
              <a:gd name="connsiteX25" fmla="*/ 390144 w 3730752"/>
              <a:gd name="connsiteY25" fmla="*/ 1377696 h 1454105"/>
              <a:gd name="connsiteX26" fmla="*/ 487680 w 3730752"/>
              <a:gd name="connsiteY26" fmla="*/ 1402080 h 1454105"/>
              <a:gd name="connsiteX27" fmla="*/ 536448 w 3730752"/>
              <a:gd name="connsiteY27" fmla="*/ 1414272 h 1454105"/>
              <a:gd name="connsiteX28" fmla="*/ 573024 w 3730752"/>
              <a:gd name="connsiteY28" fmla="*/ 1426464 h 1454105"/>
              <a:gd name="connsiteX29" fmla="*/ 2206752 w 3730752"/>
              <a:gd name="connsiteY29" fmla="*/ 1438656 h 1454105"/>
              <a:gd name="connsiteX30" fmla="*/ 2584704 w 3730752"/>
              <a:gd name="connsiteY30" fmla="*/ 1438656 h 1454105"/>
              <a:gd name="connsiteX31" fmla="*/ 2816352 w 3730752"/>
              <a:gd name="connsiteY31" fmla="*/ 1402080 h 1454105"/>
              <a:gd name="connsiteX32" fmla="*/ 3255264 w 3730752"/>
              <a:gd name="connsiteY32" fmla="*/ 1389888 h 1454105"/>
              <a:gd name="connsiteX33" fmla="*/ 3377184 w 3730752"/>
              <a:gd name="connsiteY33" fmla="*/ 1365504 h 1454105"/>
              <a:gd name="connsiteX34" fmla="*/ 3486912 w 3730752"/>
              <a:gd name="connsiteY34" fmla="*/ 1341120 h 1454105"/>
              <a:gd name="connsiteX35" fmla="*/ 3560064 w 3730752"/>
              <a:gd name="connsiteY35" fmla="*/ 1316736 h 1454105"/>
              <a:gd name="connsiteX36" fmla="*/ 3645408 w 3730752"/>
              <a:gd name="connsiteY36" fmla="*/ 1280160 h 1454105"/>
              <a:gd name="connsiteX37" fmla="*/ 3706368 w 3730752"/>
              <a:gd name="connsiteY37" fmla="*/ 1207008 h 1454105"/>
              <a:gd name="connsiteX38" fmla="*/ 3730752 w 3730752"/>
              <a:gd name="connsiteY38" fmla="*/ 1170432 h 1454105"/>
              <a:gd name="connsiteX39" fmla="*/ 3706368 w 3730752"/>
              <a:gd name="connsiteY39" fmla="*/ 999744 h 1454105"/>
              <a:gd name="connsiteX40" fmla="*/ 3694176 w 3730752"/>
              <a:gd name="connsiteY40" fmla="*/ 963168 h 1454105"/>
              <a:gd name="connsiteX41" fmla="*/ 3669792 w 3730752"/>
              <a:gd name="connsiteY41" fmla="*/ 865632 h 1454105"/>
              <a:gd name="connsiteX42" fmla="*/ 3645408 w 3730752"/>
              <a:gd name="connsiteY42" fmla="*/ 792480 h 1454105"/>
              <a:gd name="connsiteX43" fmla="*/ 3608832 w 3730752"/>
              <a:gd name="connsiteY43" fmla="*/ 719328 h 1454105"/>
              <a:gd name="connsiteX44" fmla="*/ 3560064 w 3730752"/>
              <a:gd name="connsiteY44" fmla="*/ 609600 h 1454105"/>
              <a:gd name="connsiteX45" fmla="*/ 3535680 w 3730752"/>
              <a:gd name="connsiteY45" fmla="*/ 438912 h 1454105"/>
              <a:gd name="connsiteX46" fmla="*/ 3523488 w 3730752"/>
              <a:gd name="connsiteY46" fmla="*/ 390144 h 1454105"/>
              <a:gd name="connsiteX47" fmla="*/ 3450336 w 3730752"/>
              <a:gd name="connsiteY47" fmla="*/ 329184 h 1454105"/>
              <a:gd name="connsiteX48" fmla="*/ 3425952 w 3730752"/>
              <a:gd name="connsiteY48" fmla="*/ 292608 h 1454105"/>
              <a:gd name="connsiteX49" fmla="*/ 3389376 w 3730752"/>
              <a:gd name="connsiteY49" fmla="*/ 268224 h 1454105"/>
              <a:gd name="connsiteX50" fmla="*/ 3096768 w 3730752"/>
              <a:gd name="connsiteY50" fmla="*/ 231648 h 1454105"/>
              <a:gd name="connsiteX51" fmla="*/ 2987040 w 3730752"/>
              <a:gd name="connsiteY51" fmla="*/ 182880 h 1454105"/>
              <a:gd name="connsiteX52" fmla="*/ 2913888 w 3730752"/>
              <a:gd name="connsiteY52" fmla="*/ 121920 h 1454105"/>
              <a:gd name="connsiteX53" fmla="*/ 2840736 w 3730752"/>
              <a:gd name="connsiteY53" fmla="*/ 85344 h 1454105"/>
              <a:gd name="connsiteX54" fmla="*/ 2816352 w 3730752"/>
              <a:gd name="connsiteY54" fmla="*/ 36576 h 145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730752" h="1454105">
                <a:moveTo>
                  <a:pt x="3157728" y="121920"/>
                </a:moveTo>
                <a:cubicBezTo>
                  <a:pt x="2906569" y="184710"/>
                  <a:pt x="3092093" y="142839"/>
                  <a:pt x="2474976" y="121920"/>
                </a:cubicBezTo>
                <a:cubicBezTo>
                  <a:pt x="2424438" y="120207"/>
                  <a:pt x="2387543" y="109206"/>
                  <a:pt x="2340864" y="97536"/>
                </a:cubicBezTo>
                <a:cubicBezTo>
                  <a:pt x="2266741" y="48121"/>
                  <a:pt x="2345496" y="94701"/>
                  <a:pt x="2255520" y="60960"/>
                </a:cubicBezTo>
                <a:cubicBezTo>
                  <a:pt x="2238502" y="54578"/>
                  <a:pt x="2223457" y="43735"/>
                  <a:pt x="2206752" y="36576"/>
                </a:cubicBezTo>
                <a:cubicBezTo>
                  <a:pt x="2190569" y="29640"/>
                  <a:pt x="2135328" y="13739"/>
                  <a:pt x="2121408" y="12192"/>
                </a:cubicBezTo>
                <a:cubicBezTo>
                  <a:pt x="2064716" y="5893"/>
                  <a:pt x="2007616" y="4064"/>
                  <a:pt x="1950720" y="0"/>
                </a:cubicBezTo>
                <a:cubicBezTo>
                  <a:pt x="1739392" y="4064"/>
                  <a:pt x="1527839" y="1637"/>
                  <a:pt x="1316736" y="12192"/>
                </a:cubicBezTo>
                <a:lnTo>
                  <a:pt x="1170432" y="48768"/>
                </a:lnTo>
                <a:cubicBezTo>
                  <a:pt x="1154176" y="52832"/>
                  <a:pt x="1138407" y="60290"/>
                  <a:pt x="1121664" y="60960"/>
                </a:cubicBezTo>
                <a:lnTo>
                  <a:pt x="816864" y="73152"/>
                </a:lnTo>
                <a:cubicBezTo>
                  <a:pt x="792480" y="81280"/>
                  <a:pt x="768916" y="92495"/>
                  <a:pt x="743712" y="97536"/>
                </a:cubicBezTo>
                <a:cubicBezTo>
                  <a:pt x="543217" y="137635"/>
                  <a:pt x="703466" y="109136"/>
                  <a:pt x="256032" y="121920"/>
                </a:cubicBezTo>
                <a:cubicBezTo>
                  <a:pt x="220068" y="145896"/>
                  <a:pt x="212216" y="147677"/>
                  <a:pt x="182880" y="182880"/>
                </a:cubicBezTo>
                <a:cubicBezTo>
                  <a:pt x="173499" y="194137"/>
                  <a:pt x="168231" y="208504"/>
                  <a:pt x="158496" y="219456"/>
                </a:cubicBezTo>
                <a:cubicBezTo>
                  <a:pt x="135586" y="245230"/>
                  <a:pt x="85344" y="292608"/>
                  <a:pt x="85344" y="292608"/>
                </a:cubicBezTo>
                <a:cubicBezTo>
                  <a:pt x="81280" y="304800"/>
                  <a:pt x="81180" y="319149"/>
                  <a:pt x="73152" y="329184"/>
                </a:cubicBezTo>
                <a:cubicBezTo>
                  <a:pt x="63998" y="340626"/>
                  <a:pt x="44342" y="341142"/>
                  <a:pt x="36576" y="353568"/>
                </a:cubicBezTo>
                <a:cubicBezTo>
                  <a:pt x="22953" y="375364"/>
                  <a:pt x="20320" y="402336"/>
                  <a:pt x="12192" y="426720"/>
                </a:cubicBezTo>
                <a:lnTo>
                  <a:pt x="0" y="463296"/>
                </a:lnTo>
                <a:cubicBezTo>
                  <a:pt x="4064" y="674624"/>
                  <a:pt x="4511" y="886053"/>
                  <a:pt x="12192" y="1097280"/>
                </a:cubicBezTo>
                <a:cubicBezTo>
                  <a:pt x="12659" y="1110123"/>
                  <a:pt x="17255" y="1123163"/>
                  <a:pt x="24384" y="1133856"/>
                </a:cubicBezTo>
                <a:cubicBezTo>
                  <a:pt x="33948" y="1148202"/>
                  <a:pt x="50374" y="1156822"/>
                  <a:pt x="60960" y="1170432"/>
                </a:cubicBezTo>
                <a:cubicBezTo>
                  <a:pt x="189725" y="1335987"/>
                  <a:pt x="49410" y="1187223"/>
                  <a:pt x="146304" y="1267968"/>
                </a:cubicBezTo>
                <a:cubicBezTo>
                  <a:pt x="179117" y="1295312"/>
                  <a:pt x="180537" y="1311631"/>
                  <a:pt x="219456" y="1328928"/>
                </a:cubicBezTo>
                <a:cubicBezTo>
                  <a:pt x="264432" y="1348917"/>
                  <a:pt x="345862" y="1366625"/>
                  <a:pt x="390144" y="1377696"/>
                </a:cubicBezTo>
                <a:lnTo>
                  <a:pt x="487680" y="1402080"/>
                </a:lnTo>
                <a:cubicBezTo>
                  <a:pt x="503936" y="1406144"/>
                  <a:pt x="520552" y="1408973"/>
                  <a:pt x="536448" y="1414272"/>
                </a:cubicBezTo>
                <a:cubicBezTo>
                  <a:pt x="548640" y="1418336"/>
                  <a:pt x="560174" y="1426276"/>
                  <a:pt x="573024" y="1426464"/>
                </a:cubicBezTo>
                <a:lnTo>
                  <a:pt x="2206752" y="1438656"/>
                </a:lnTo>
                <a:cubicBezTo>
                  <a:pt x="2373031" y="1457131"/>
                  <a:pt x="2358517" y="1461275"/>
                  <a:pt x="2584704" y="1438656"/>
                </a:cubicBezTo>
                <a:cubicBezTo>
                  <a:pt x="2988920" y="1398234"/>
                  <a:pt x="2296414" y="1424205"/>
                  <a:pt x="2816352" y="1402080"/>
                </a:cubicBezTo>
                <a:cubicBezTo>
                  <a:pt x="2962580" y="1395858"/>
                  <a:pt x="3108960" y="1393952"/>
                  <a:pt x="3255264" y="1389888"/>
                </a:cubicBezTo>
                <a:cubicBezTo>
                  <a:pt x="3464355" y="1360018"/>
                  <a:pt x="3263694" y="1393877"/>
                  <a:pt x="3377184" y="1365504"/>
                </a:cubicBezTo>
                <a:cubicBezTo>
                  <a:pt x="3446793" y="1348102"/>
                  <a:pt x="3424333" y="1359894"/>
                  <a:pt x="3486912" y="1341120"/>
                </a:cubicBezTo>
                <a:cubicBezTo>
                  <a:pt x="3511531" y="1333734"/>
                  <a:pt x="3537075" y="1328231"/>
                  <a:pt x="3560064" y="1316736"/>
                </a:cubicBezTo>
                <a:cubicBezTo>
                  <a:pt x="3620327" y="1286605"/>
                  <a:pt x="3591590" y="1298099"/>
                  <a:pt x="3645408" y="1280160"/>
                </a:cubicBezTo>
                <a:cubicBezTo>
                  <a:pt x="3705949" y="1189349"/>
                  <a:pt x="3628139" y="1300882"/>
                  <a:pt x="3706368" y="1207008"/>
                </a:cubicBezTo>
                <a:cubicBezTo>
                  <a:pt x="3715749" y="1195751"/>
                  <a:pt x="3722624" y="1182624"/>
                  <a:pt x="3730752" y="1170432"/>
                </a:cubicBezTo>
                <a:cubicBezTo>
                  <a:pt x="3722624" y="1113536"/>
                  <a:pt x="3716356" y="1056343"/>
                  <a:pt x="3706368" y="999744"/>
                </a:cubicBezTo>
                <a:cubicBezTo>
                  <a:pt x="3704135" y="987088"/>
                  <a:pt x="3697557" y="975567"/>
                  <a:pt x="3694176" y="963168"/>
                </a:cubicBezTo>
                <a:cubicBezTo>
                  <a:pt x="3685358" y="930836"/>
                  <a:pt x="3680390" y="897425"/>
                  <a:pt x="3669792" y="865632"/>
                </a:cubicBezTo>
                <a:cubicBezTo>
                  <a:pt x="3661664" y="841248"/>
                  <a:pt x="3659665" y="813866"/>
                  <a:pt x="3645408" y="792480"/>
                </a:cubicBezTo>
                <a:cubicBezTo>
                  <a:pt x="3575527" y="687658"/>
                  <a:pt x="3659309" y="820282"/>
                  <a:pt x="3608832" y="719328"/>
                </a:cubicBezTo>
                <a:cubicBezTo>
                  <a:pt x="3574779" y="651221"/>
                  <a:pt x="3581033" y="714447"/>
                  <a:pt x="3560064" y="609600"/>
                </a:cubicBezTo>
                <a:cubicBezTo>
                  <a:pt x="3527065" y="444605"/>
                  <a:pt x="3574294" y="689906"/>
                  <a:pt x="3535680" y="438912"/>
                </a:cubicBezTo>
                <a:cubicBezTo>
                  <a:pt x="3533132" y="422351"/>
                  <a:pt x="3531801" y="404693"/>
                  <a:pt x="3523488" y="390144"/>
                </a:cubicBezTo>
                <a:cubicBezTo>
                  <a:pt x="3509046" y="364870"/>
                  <a:pt x="3473643" y="344722"/>
                  <a:pt x="3450336" y="329184"/>
                </a:cubicBezTo>
                <a:cubicBezTo>
                  <a:pt x="3442208" y="316992"/>
                  <a:pt x="3436313" y="302969"/>
                  <a:pt x="3425952" y="292608"/>
                </a:cubicBezTo>
                <a:cubicBezTo>
                  <a:pt x="3415591" y="282247"/>
                  <a:pt x="3402766" y="274175"/>
                  <a:pt x="3389376" y="268224"/>
                </a:cubicBezTo>
                <a:cubicBezTo>
                  <a:pt x="3287478" y="222936"/>
                  <a:pt x="3225706" y="238811"/>
                  <a:pt x="3096768" y="231648"/>
                </a:cubicBezTo>
                <a:cubicBezTo>
                  <a:pt x="3043606" y="213927"/>
                  <a:pt x="3025681" y="215081"/>
                  <a:pt x="2987040" y="182880"/>
                </a:cubicBezTo>
                <a:cubicBezTo>
                  <a:pt x="2946594" y="149175"/>
                  <a:pt x="2959294" y="144623"/>
                  <a:pt x="2913888" y="121920"/>
                </a:cubicBezTo>
                <a:cubicBezTo>
                  <a:pt x="2812934" y="71443"/>
                  <a:pt x="2945558" y="155225"/>
                  <a:pt x="2840736" y="85344"/>
                </a:cubicBezTo>
                <a:cubicBezTo>
                  <a:pt x="2814098" y="45387"/>
                  <a:pt x="2816352" y="63421"/>
                  <a:pt x="2816352" y="3657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406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/>
          <p:cNvSpPr>
            <a:spLocks noChangeArrowheads="1"/>
          </p:cNvSpPr>
          <p:nvPr/>
        </p:nvSpPr>
        <p:spPr bwMode="auto">
          <a:xfrm>
            <a:off x="1600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H</a:t>
            </a:r>
          </a:p>
        </p:txBody>
      </p:sp>
      <p:sp>
        <p:nvSpPr>
          <p:cNvPr id="49154" name="Rectangle 2"/>
          <p:cNvSpPr>
            <a:spLocks noChangeArrowheads="1"/>
          </p:cNvSpPr>
          <p:nvPr/>
        </p:nvSpPr>
        <p:spPr bwMode="auto">
          <a:xfrm>
            <a:off x="2743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e</a:t>
            </a:r>
          </a:p>
        </p:txBody>
      </p:sp>
      <p:sp>
        <p:nvSpPr>
          <p:cNvPr id="49155" name="Rectangle 3"/>
          <p:cNvSpPr>
            <a:spLocks noChangeArrowheads="1"/>
          </p:cNvSpPr>
          <p:nvPr/>
        </p:nvSpPr>
        <p:spPr bwMode="auto">
          <a:xfrm>
            <a:off x="3886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49156" name="Rectangle 4"/>
          <p:cNvSpPr>
            <a:spLocks noChangeArrowheads="1"/>
          </p:cNvSpPr>
          <p:nvPr/>
        </p:nvSpPr>
        <p:spPr bwMode="auto">
          <a:xfrm>
            <a:off x="5029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49157" name="Rectangle 5"/>
          <p:cNvSpPr>
            <a:spLocks noChangeArrowheads="1"/>
          </p:cNvSpPr>
          <p:nvPr/>
        </p:nvSpPr>
        <p:spPr bwMode="auto">
          <a:xfrm>
            <a:off x="6172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o</a:t>
            </a:r>
          </a:p>
        </p:txBody>
      </p:sp>
      <p:sp>
        <p:nvSpPr>
          <p:cNvPr id="49158" name="Rectangle 6"/>
          <p:cNvSpPr>
            <a:spLocks noChangeArrowheads="1"/>
          </p:cNvSpPr>
          <p:nvPr/>
        </p:nvSpPr>
        <p:spPr bwMode="auto">
          <a:xfrm>
            <a:off x="7315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!</a:t>
            </a:r>
          </a:p>
        </p:txBody>
      </p:sp>
      <p:sp>
        <p:nvSpPr>
          <p:cNvPr id="49159" name="Text Box 7"/>
          <p:cNvSpPr txBox="1">
            <a:spLocks noChangeArrowheads="1"/>
          </p:cNvSpPr>
          <p:nvPr/>
        </p:nvSpPr>
        <p:spPr bwMode="auto">
          <a:xfrm>
            <a:off x="1600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0</a:t>
            </a:r>
          </a:p>
        </p:txBody>
      </p:sp>
      <p:sp>
        <p:nvSpPr>
          <p:cNvPr id="49160" name="Text Box 8"/>
          <p:cNvSpPr txBox="1">
            <a:spLocks noChangeArrowheads="1"/>
          </p:cNvSpPr>
          <p:nvPr/>
        </p:nvSpPr>
        <p:spPr bwMode="auto">
          <a:xfrm>
            <a:off x="2743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1</a:t>
            </a:r>
          </a:p>
        </p:txBody>
      </p:sp>
      <p:sp>
        <p:nvSpPr>
          <p:cNvPr id="49161" name="Text Box 9"/>
          <p:cNvSpPr txBox="1">
            <a:spLocks noChangeArrowheads="1"/>
          </p:cNvSpPr>
          <p:nvPr/>
        </p:nvSpPr>
        <p:spPr bwMode="auto">
          <a:xfrm>
            <a:off x="3886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2</a:t>
            </a:r>
          </a:p>
        </p:txBody>
      </p:sp>
      <p:sp>
        <p:nvSpPr>
          <p:cNvPr id="49162" name="Text Box 10"/>
          <p:cNvSpPr txBox="1">
            <a:spLocks noChangeArrowheads="1"/>
          </p:cNvSpPr>
          <p:nvPr/>
        </p:nvSpPr>
        <p:spPr bwMode="auto">
          <a:xfrm>
            <a:off x="5029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3</a:t>
            </a:r>
          </a:p>
        </p:txBody>
      </p:sp>
      <p:sp>
        <p:nvSpPr>
          <p:cNvPr id="49163" name="Text Box 11"/>
          <p:cNvSpPr txBox="1">
            <a:spLocks noChangeArrowheads="1"/>
          </p:cNvSpPr>
          <p:nvPr/>
        </p:nvSpPr>
        <p:spPr bwMode="auto">
          <a:xfrm>
            <a:off x="6172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4</a:t>
            </a:r>
          </a:p>
        </p:txBody>
      </p:sp>
      <p:sp>
        <p:nvSpPr>
          <p:cNvPr id="49164" name="Text Box 12"/>
          <p:cNvSpPr txBox="1">
            <a:spLocks noChangeArrowheads="1"/>
          </p:cNvSpPr>
          <p:nvPr/>
        </p:nvSpPr>
        <p:spPr bwMode="auto">
          <a:xfrm>
            <a:off x="7315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5</a:t>
            </a:r>
          </a:p>
        </p:txBody>
      </p:sp>
      <p:sp>
        <p:nvSpPr>
          <p:cNvPr id="49165" name="Text Box 13"/>
          <p:cNvSpPr txBox="1">
            <a:spLocks noChangeArrowheads="1"/>
          </p:cNvSpPr>
          <p:nvPr/>
        </p:nvSpPr>
        <p:spPr bwMode="auto">
          <a:xfrm>
            <a:off x="0" y="5257800"/>
            <a:ext cx="10080625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76752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3600" b="1" i="1" dirty="0" err="1">
                <a:solidFill>
                  <a:srgbClr val="0000FF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  <a:r>
              <a:rPr lang="en-US" altLang="en-US" sz="3600" dirty="0" err="1">
                <a:latin typeface="Courier" charset="0"/>
                <a:ea typeface="Courier" charset="0"/>
                <a:cs typeface="Courier" charset="0"/>
              </a:rPr>
              <a:t>.charAt</a:t>
            </a:r>
            <a:r>
              <a:rPr lang="en-US" altLang="en-US" sz="3600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altLang="en-US" sz="3600" b="1" i="1" dirty="0">
                <a:solidFill>
                  <a:srgbClr val="0000FF"/>
                </a:solidFill>
                <a:latin typeface="Courier" charset="0"/>
                <a:ea typeface="Courier" charset="0"/>
                <a:cs typeface="Courier" charset="0"/>
              </a:rPr>
              <a:t>index</a:t>
            </a:r>
            <a:r>
              <a:rPr lang="en-US" altLang="en-US" sz="3600" dirty="0">
                <a:latin typeface="Courier" charset="0"/>
                <a:ea typeface="Courier" charset="0"/>
                <a:cs typeface="Courier" charset="0"/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1804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>
                <a:solidFill>
                  <a:schemeClr val="bg1"/>
                </a:solidFill>
                <a:latin typeface="Courier"/>
                <a:cs typeface="Courier"/>
              </a:rPr>
              <a:t>First try </a:t>
            </a:r>
            <a:endParaRPr lang="en-US" sz="3968" dirty="0">
              <a:solidFill>
                <a:schemeClr val="bg1"/>
              </a:solidFill>
              <a:latin typeface="Courier"/>
              <a:cs typeface="Courier"/>
            </a:endParaRPr>
          </a:p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original == reverse</a:t>
            </a:r>
          </a:p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What went wrong?</a:t>
            </a:r>
          </a:p>
        </p:txBody>
      </p:sp>
    </p:spTree>
    <p:extLst>
      <p:ext uri="{BB962C8B-B14F-4D97-AF65-F5344CB8AC3E}">
        <p14:creationId xmlns:p14="http://schemas.microsoft.com/office/powerpoint/2010/main" val="545264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11312" y="808037"/>
            <a:ext cx="6862763" cy="1122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Monaco" charset="0"/>
              </a:rPr>
              <a:t>private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Monaco" charset="0"/>
              </a:rPr>
              <a:t>boolean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Monaco" charset="0"/>
              </a:rPr>
              <a:t>isPalindrome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(String </a:t>
            </a:r>
            <a:r>
              <a:rPr lang="en-US" b="1" dirty="0">
                <a:solidFill>
                  <a:srgbClr val="6A3E3E"/>
                </a:solidFill>
                <a:latin typeface="Monaco" charset="0"/>
              </a:rPr>
              <a:t>original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   String </a:t>
            </a:r>
            <a:r>
              <a:rPr lang="en-US" dirty="0">
                <a:solidFill>
                  <a:srgbClr val="6A3E3E"/>
                </a:solidFill>
                <a:latin typeface="Monaco" charset="0"/>
              </a:rPr>
              <a:t>reversed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 = reverse(</a:t>
            </a:r>
            <a:r>
              <a:rPr lang="en-US" dirty="0">
                <a:solidFill>
                  <a:srgbClr val="6A3E3E"/>
                </a:solidFill>
                <a:latin typeface="Monaco" charset="0"/>
              </a:rPr>
              <a:t>original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   </a:t>
            </a:r>
            <a:r>
              <a:rPr lang="en-US" b="1" dirty="0">
                <a:solidFill>
                  <a:srgbClr val="7F0055"/>
                </a:solidFill>
                <a:latin typeface="Monaco" charset="0"/>
              </a:rPr>
              <a:t>return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Monaco" charset="0"/>
              </a:rPr>
              <a:t>reversed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== </a:t>
            </a:r>
            <a:r>
              <a:rPr lang="en-US" b="1" dirty="0">
                <a:solidFill>
                  <a:srgbClr val="6A3E3E"/>
                </a:solidFill>
                <a:latin typeface="Monaco" charset="0"/>
              </a:rPr>
              <a:t>original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}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41988" y="3771598"/>
            <a:ext cx="2396810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isPalindrome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65788" y="3699518"/>
            <a:ext cx="3657600" cy="2358080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41988" y="4381198"/>
            <a:ext cx="165942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original</a:t>
            </a:r>
          </a:p>
        </p:txBody>
      </p:sp>
      <p:sp>
        <p:nvSpPr>
          <p:cNvPr id="8" name="Freeform 7"/>
          <p:cNvSpPr/>
          <p:nvPr/>
        </p:nvSpPr>
        <p:spPr>
          <a:xfrm>
            <a:off x="2618388" y="430499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792912" y="3094037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80188" y="3085798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468312" y="2636837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885588" y="4304998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a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7430100" y="4304999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b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7963500" y="4304999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b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8496900" y="4304999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85588" y="3847798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28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46988" y="4381198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28</a:t>
            </a:r>
          </a:p>
        </p:txBody>
      </p:sp>
      <p:sp>
        <p:nvSpPr>
          <p:cNvPr id="20" name="Freeform 19"/>
          <p:cNvSpPr/>
          <p:nvPr/>
        </p:nvSpPr>
        <p:spPr>
          <a:xfrm>
            <a:off x="3588732" y="3969401"/>
            <a:ext cx="3145536" cy="759593"/>
          </a:xfrm>
          <a:custGeom>
            <a:avLst/>
            <a:gdLst>
              <a:gd name="connsiteX0" fmla="*/ 0 w 3145536"/>
              <a:gd name="connsiteY0" fmla="*/ 646176 h 759593"/>
              <a:gd name="connsiteX1" fmla="*/ 48768 w 3145536"/>
              <a:gd name="connsiteY1" fmla="*/ 682752 h 759593"/>
              <a:gd name="connsiteX2" fmla="*/ 36576 w 3145536"/>
              <a:gd name="connsiteY2" fmla="*/ 719328 h 759593"/>
              <a:gd name="connsiteX3" fmla="*/ 60960 w 3145536"/>
              <a:gd name="connsiteY3" fmla="*/ 755904 h 759593"/>
              <a:gd name="connsiteX4" fmla="*/ 231648 w 3145536"/>
              <a:gd name="connsiteY4" fmla="*/ 731520 h 759593"/>
              <a:gd name="connsiteX5" fmla="*/ 268224 w 3145536"/>
              <a:gd name="connsiteY5" fmla="*/ 694944 h 759593"/>
              <a:gd name="connsiteX6" fmla="*/ 377952 w 3145536"/>
              <a:gd name="connsiteY6" fmla="*/ 621792 h 759593"/>
              <a:gd name="connsiteX7" fmla="*/ 475488 w 3145536"/>
              <a:gd name="connsiteY7" fmla="*/ 560832 h 759593"/>
              <a:gd name="connsiteX8" fmla="*/ 585216 w 3145536"/>
              <a:gd name="connsiteY8" fmla="*/ 463296 h 759593"/>
              <a:gd name="connsiteX9" fmla="*/ 621792 w 3145536"/>
              <a:gd name="connsiteY9" fmla="*/ 438912 h 759593"/>
              <a:gd name="connsiteX10" fmla="*/ 658368 w 3145536"/>
              <a:gd name="connsiteY10" fmla="*/ 426720 h 759593"/>
              <a:gd name="connsiteX11" fmla="*/ 731520 w 3145536"/>
              <a:gd name="connsiteY11" fmla="*/ 377952 h 759593"/>
              <a:gd name="connsiteX12" fmla="*/ 792480 w 3145536"/>
              <a:gd name="connsiteY12" fmla="*/ 316992 h 759593"/>
              <a:gd name="connsiteX13" fmla="*/ 829056 w 3145536"/>
              <a:gd name="connsiteY13" fmla="*/ 304800 h 759593"/>
              <a:gd name="connsiteX14" fmla="*/ 902208 w 3145536"/>
              <a:gd name="connsiteY14" fmla="*/ 256032 h 759593"/>
              <a:gd name="connsiteX15" fmla="*/ 938784 w 3145536"/>
              <a:gd name="connsiteY15" fmla="*/ 243840 h 759593"/>
              <a:gd name="connsiteX16" fmla="*/ 975360 w 3145536"/>
              <a:gd name="connsiteY16" fmla="*/ 219456 h 759593"/>
              <a:gd name="connsiteX17" fmla="*/ 1048512 w 3145536"/>
              <a:gd name="connsiteY17" fmla="*/ 195072 h 759593"/>
              <a:gd name="connsiteX18" fmla="*/ 1085088 w 3145536"/>
              <a:gd name="connsiteY18" fmla="*/ 182880 h 759593"/>
              <a:gd name="connsiteX19" fmla="*/ 1194816 w 3145536"/>
              <a:gd name="connsiteY19" fmla="*/ 109728 h 759593"/>
              <a:gd name="connsiteX20" fmla="*/ 1231392 w 3145536"/>
              <a:gd name="connsiteY20" fmla="*/ 85344 h 759593"/>
              <a:gd name="connsiteX21" fmla="*/ 1267968 w 3145536"/>
              <a:gd name="connsiteY21" fmla="*/ 60960 h 759593"/>
              <a:gd name="connsiteX22" fmla="*/ 1316736 w 3145536"/>
              <a:gd name="connsiteY22" fmla="*/ 36576 h 759593"/>
              <a:gd name="connsiteX23" fmla="*/ 1414272 w 3145536"/>
              <a:gd name="connsiteY23" fmla="*/ 12192 h 759593"/>
              <a:gd name="connsiteX24" fmla="*/ 1463040 w 3145536"/>
              <a:gd name="connsiteY24" fmla="*/ 0 h 759593"/>
              <a:gd name="connsiteX25" fmla="*/ 2340864 w 3145536"/>
              <a:gd name="connsiteY25" fmla="*/ 12192 h 759593"/>
              <a:gd name="connsiteX26" fmla="*/ 2462784 w 3145536"/>
              <a:gd name="connsiteY26" fmla="*/ 36576 h 759593"/>
              <a:gd name="connsiteX27" fmla="*/ 2560320 w 3145536"/>
              <a:gd name="connsiteY27" fmla="*/ 60960 h 759593"/>
              <a:gd name="connsiteX28" fmla="*/ 2706624 w 3145536"/>
              <a:gd name="connsiteY28" fmla="*/ 109728 h 759593"/>
              <a:gd name="connsiteX29" fmla="*/ 2816352 w 3145536"/>
              <a:gd name="connsiteY29" fmla="*/ 146304 h 759593"/>
              <a:gd name="connsiteX30" fmla="*/ 2852928 w 3145536"/>
              <a:gd name="connsiteY30" fmla="*/ 158496 h 759593"/>
              <a:gd name="connsiteX31" fmla="*/ 2889504 w 3145536"/>
              <a:gd name="connsiteY31" fmla="*/ 182880 h 759593"/>
              <a:gd name="connsiteX32" fmla="*/ 2962656 w 3145536"/>
              <a:gd name="connsiteY32" fmla="*/ 207264 h 759593"/>
              <a:gd name="connsiteX33" fmla="*/ 3035808 w 3145536"/>
              <a:gd name="connsiteY33" fmla="*/ 243840 h 759593"/>
              <a:gd name="connsiteX34" fmla="*/ 3060192 w 3145536"/>
              <a:gd name="connsiteY34" fmla="*/ 280416 h 759593"/>
              <a:gd name="connsiteX35" fmla="*/ 3096768 w 3145536"/>
              <a:gd name="connsiteY35" fmla="*/ 292608 h 759593"/>
              <a:gd name="connsiteX36" fmla="*/ 3084576 w 3145536"/>
              <a:gd name="connsiteY36" fmla="*/ 231648 h 759593"/>
              <a:gd name="connsiteX37" fmla="*/ 3072384 w 3145536"/>
              <a:gd name="connsiteY37" fmla="*/ 195072 h 759593"/>
              <a:gd name="connsiteX38" fmla="*/ 3023616 w 3145536"/>
              <a:gd name="connsiteY38" fmla="*/ 121920 h 759593"/>
              <a:gd name="connsiteX39" fmla="*/ 3011424 w 3145536"/>
              <a:gd name="connsiteY39" fmla="*/ 85344 h 759593"/>
              <a:gd name="connsiteX40" fmla="*/ 3048000 w 3145536"/>
              <a:gd name="connsiteY40" fmla="*/ 97536 h 759593"/>
              <a:gd name="connsiteX41" fmla="*/ 3084576 w 3145536"/>
              <a:gd name="connsiteY41" fmla="*/ 170688 h 759593"/>
              <a:gd name="connsiteX42" fmla="*/ 3108960 w 3145536"/>
              <a:gd name="connsiteY42" fmla="*/ 243840 h 759593"/>
              <a:gd name="connsiteX43" fmla="*/ 3145536 w 3145536"/>
              <a:gd name="connsiteY43" fmla="*/ 316992 h 759593"/>
              <a:gd name="connsiteX44" fmla="*/ 3133344 w 3145536"/>
              <a:gd name="connsiteY44" fmla="*/ 377952 h 759593"/>
              <a:gd name="connsiteX45" fmla="*/ 3023616 w 3145536"/>
              <a:gd name="connsiteY45" fmla="*/ 463296 h 759593"/>
              <a:gd name="connsiteX46" fmla="*/ 2950464 w 3145536"/>
              <a:gd name="connsiteY46" fmla="*/ 487680 h 759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145536" h="759593">
                <a:moveTo>
                  <a:pt x="0" y="646176"/>
                </a:moveTo>
                <a:cubicBezTo>
                  <a:pt x="230681" y="669244"/>
                  <a:pt x="108316" y="640217"/>
                  <a:pt x="48768" y="682752"/>
                </a:cubicBezTo>
                <a:cubicBezTo>
                  <a:pt x="38310" y="690222"/>
                  <a:pt x="40640" y="707136"/>
                  <a:pt x="36576" y="719328"/>
                </a:cubicBezTo>
                <a:cubicBezTo>
                  <a:pt x="44704" y="731520"/>
                  <a:pt x="46477" y="753676"/>
                  <a:pt x="60960" y="755904"/>
                </a:cubicBezTo>
                <a:cubicBezTo>
                  <a:pt x="134064" y="767151"/>
                  <a:pt x="173618" y="750863"/>
                  <a:pt x="231648" y="731520"/>
                </a:cubicBezTo>
                <a:cubicBezTo>
                  <a:pt x="243840" y="719328"/>
                  <a:pt x="254614" y="705530"/>
                  <a:pt x="268224" y="694944"/>
                </a:cubicBezTo>
                <a:cubicBezTo>
                  <a:pt x="377952" y="609600"/>
                  <a:pt x="304800" y="676656"/>
                  <a:pt x="377952" y="621792"/>
                </a:cubicBezTo>
                <a:cubicBezTo>
                  <a:pt x="441260" y="574311"/>
                  <a:pt x="408545" y="594303"/>
                  <a:pt x="475488" y="560832"/>
                </a:cubicBezTo>
                <a:cubicBezTo>
                  <a:pt x="529648" y="488619"/>
                  <a:pt x="495157" y="523336"/>
                  <a:pt x="585216" y="463296"/>
                </a:cubicBezTo>
                <a:cubicBezTo>
                  <a:pt x="597408" y="455168"/>
                  <a:pt x="607891" y="443546"/>
                  <a:pt x="621792" y="438912"/>
                </a:cubicBezTo>
                <a:cubicBezTo>
                  <a:pt x="633984" y="434848"/>
                  <a:pt x="647134" y="432961"/>
                  <a:pt x="658368" y="426720"/>
                </a:cubicBezTo>
                <a:cubicBezTo>
                  <a:pt x="683986" y="412488"/>
                  <a:pt x="731520" y="377952"/>
                  <a:pt x="731520" y="377952"/>
                </a:cubicBezTo>
                <a:cubicBezTo>
                  <a:pt x="755904" y="341376"/>
                  <a:pt x="751840" y="337312"/>
                  <a:pt x="792480" y="316992"/>
                </a:cubicBezTo>
                <a:cubicBezTo>
                  <a:pt x="803975" y="311245"/>
                  <a:pt x="817822" y="311041"/>
                  <a:pt x="829056" y="304800"/>
                </a:cubicBezTo>
                <a:cubicBezTo>
                  <a:pt x="854674" y="290568"/>
                  <a:pt x="874406" y="265299"/>
                  <a:pt x="902208" y="256032"/>
                </a:cubicBezTo>
                <a:cubicBezTo>
                  <a:pt x="914400" y="251968"/>
                  <a:pt x="927289" y="249587"/>
                  <a:pt x="938784" y="243840"/>
                </a:cubicBezTo>
                <a:cubicBezTo>
                  <a:pt x="951890" y="237287"/>
                  <a:pt x="961970" y="225407"/>
                  <a:pt x="975360" y="219456"/>
                </a:cubicBezTo>
                <a:cubicBezTo>
                  <a:pt x="998848" y="209017"/>
                  <a:pt x="1024128" y="203200"/>
                  <a:pt x="1048512" y="195072"/>
                </a:cubicBezTo>
                <a:cubicBezTo>
                  <a:pt x="1060704" y="191008"/>
                  <a:pt x="1074395" y="190009"/>
                  <a:pt x="1085088" y="182880"/>
                </a:cubicBezTo>
                <a:lnTo>
                  <a:pt x="1194816" y="109728"/>
                </a:lnTo>
                <a:lnTo>
                  <a:pt x="1231392" y="85344"/>
                </a:lnTo>
                <a:cubicBezTo>
                  <a:pt x="1243584" y="77216"/>
                  <a:pt x="1254862" y="67513"/>
                  <a:pt x="1267968" y="60960"/>
                </a:cubicBezTo>
                <a:cubicBezTo>
                  <a:pt x="1284224" y="52832"/>
                  <a:pt x="1300031" y="43735"/>
                  <a:pt x="1316736" y="36576"/>
                </a:cubicBezTo>
                <a:cubicBezTo>
                  <a:pt x="1351929" y="21493"/>
                  <a:pt x="1374639" y="20999"/>
                  <a:pt x="1414272" y="12192"/>
                </a:cubicBezTo>
                <a:cubicBezTo>
                  <a:pt x="1430629" y="8557"/>
                  <a:pt x="1446784" y="4064"/>
                  <a:pt x="1463040" y="0"/>
                </a:cubicBezTo>
                <a:lnTo>
                  <a:pt x="2340864" y="12192"/>
                </a:lnTo>
                <a:cubicBezTo>
                  <a:pt x="2427308" y="14380"/>
                  <a:pt x="2404144" y="20583"/>
                  <a:pt x="2462784" y="36576"/>
                </a:cubicBezTo>
                <a:cubicBezTo>
                  <a:pt x="2495116" y="45394"/>
                  <a:pt x="2528527" y="50362"/>
                  <a:pt x="2560320" y="60960"/>
                </a:cubicBezTo>
                <a:lnTo>
                  <a:pt x="2706624" y="109728"/>
                </a:lnTo>
                <a:lnTo>
                  <a:pt x="2816352" y="146304"/>
                </a:lnTo>
                <a:cubicBezTo>
                  <a:pt x="2828544" y="150368"/>
                  <a:pt x="2842235" y="151367"/>
                  <a:pt x="2852928" y="158496"/>
                </a:cubicBezTo>
                <a:cubicBezTo>
                  <a:pt x="2865120" y="166624"/>
                  <a:pt x="2876114" y="176929"/>
                  <a:pt x="2889504" y="182880"/>
                </a:cubicBezTo>
                <a:cubicBezTo>
                  <a:pt x="2912992" y="193319"/>
                  <a:pt x="2941270" y="193007"/>
                  <a:pt x="2962656" y="207264"/>
                </a:cubicBezTo>
                <a:cubicBezTo>
                  <a:pt x="3009925" y="238777"/>
                  <a:pt x="2985331" y="227014"/>
                  <a:pt x="3035808" y="243840"/>
                </a:cubicBezTo>
                <a:cubicBezTo>
                  <a:pt x="3043936" y="256032"/>
                  <a:pt x="3048750" y="271262"/>
                  <a:pt x="3060192" y="280416"/>
                </a:cubicBezTo>
                <a:cubicBezTo>
                  <a:pt x="3070227" y="288444"/>
                  <a:pt x="3091021" y="304103"/>
                  <a:pt x="3096768" y="292608"/>
                </a:cubicBezTo>
                <a:cubicBezTo>
                  <a:pt x="3106035" y="274073"/>
                  <a:pt x="3089602" y="251752"/>
                  <a:pt x="3084576" y="231648"/>
                </a:cubicBezTo>
                <a:cubicBezTo>
                  <a:pt x="3081459" y="219180"/>
                  <a:pt x="3078625" y="206306"/>
                  <a:pt x="3072384" y="195072"/>
                </a:cubicBezTo>
                <a:cubicBezTo>
                  <a:pt x="3058152" y="169454"/>
                  <a:pt x="3032883" y="149722"/>
                  <a:pt x="3023616" y="121920"/>
                </a:cubicBezTo>
                <a:cubicBezTo>
                  <a:pt x="3019552" y="109728"/>
                  <a:pt x="3002337" y="94431"/>
                  <a:pt x="3011424" y="85344"/>
                </a:cubicBezTo>
                <a:cubicBezTo>
                  <a:pt x="3020511" y="76257"/>
                  <a:pt x="3035808" y="93472"/>
                  <a:pt x="3048000" y="97536"/>
                </a:cubicBezTo>
                <a:cubicBezTo>
                  <a:pt x="3092464" y="230928"/>
                  <a:pt x="3021551" y="28881"/>
                  <a:pt x="3084576" y="170688"/>
                </a:cubicBezTo>
                <a:cubicBezTo>
                  <a:pt x="3095015" y="194176"/>
                  <a:pt x="3094703" y="222454"/>
                  <a:pt x="3108960" y="243840"/>
                </a:cubicBezTo>
                <a:cubicBezTo>
                  <a:pt x="3140473" y="291109"/>
                  <a:pt x="3128710" y="266515"/>
                  <a:pt x="3145536" y="316992"/>
                </a:cubicBezTo>
                <a:cubicBezTo>
                  <a:pt x="3141472" y="337312"/>
                  <a:pt x="3142611" y="359417"/>
                  <a:pt x="3133344" y="377952"/>
                </a:cubicBezTo>
                <a:cubicBezTo>
                  <a:pt x="3120721" y="403199"/>
                  <a:pt x="3035181" y="459441"/>
                  <a:pt x="3023616" y="463296"/>
                </a:cubicBezTo>
                <a:lnTo>
                  <a:pt x="2950464" y="487680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41988" y="5143198"/>
            <a:ext cx="165942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reversed</a:t>
            </a:r>
          </a:p>
        </p:txBody>
      </p:sp>
      <p:sp>
        <p:nvSpPr>
          <p:cNvPr id="22" name="Freeform 21"/>
          <p:cNvSpPr/>
          <p:nvPr/>
        </p:nvSpPr>
        <p:spPr>
          <a:xfrm>
            <a:off x="2618388" y="514319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846988" y="5219398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92</a:t>
            </a: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6792912" y="58372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a</a:t>
            </a: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7337424" y="5837238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b</a:t>
            </a: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7870824" y="5837238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b</a:t>
            </a: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404224" y="5837238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a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92912" y="5380037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92</a:t>
            </a:r>
          </a:p>
        </p:txBody>
      </p:sp>
      <p:sp>
        <p:nvSpPr>
          <p:cNvPr id="29" name="Freeform 28"/>
          <p:cNvSpPr/>
          <p:nvPr/>
        </p:nvSpPr>
        <p:spPr>
          <a:xfrm>
            <a:off x="3645096" y="5401056"/>
            <a:ext cx="2963218" cy="707136"/>
          </a:xfrm>
          <a:custGeom>
            <a:avLst/>
            <a:gdLst>
              <a:gd name="connsiteX0" fmla="*/ 24696 w 2963218"/>
              <a:gd name="connsiteY0" fmla="*/ 60960 h 707136"/>
              <a:gd name="connsiteX1" fmla="*/ 312 w 2963218"/>
              <a:gd name="connsiteY1" fmla="*/ 109728 h 707136"/>
              <a:gd name="connsiteX2" fmla="*/ 73464 w 2963218"/>
              <a:gd name="connsiteY2" fmla="*/ 146304 h 707136"/>
              <a:gd name="connsiteX3" fmla="*/ 122232 w 2963218"/>
              <a:gd name="connsiteY3" fmla="*/ 134112 h 707136"/>
              <a:gd name="connsiteX4" fmla="*/ 146616 w 2963218"/>
              <a:gd name="connsiteY4" fmla="*/ 97536 h 707136"/>
              <a:gd name="connsiteX5" fmla="*/ 12504 w 2963218"/>
              <a:gd name="connsiteY5" fmla="*/ 109728 h 707136"/>
              <a:gd name="connsiteX6" fmla="*/ 49080 w 2963218"/>
              <a:gd name="connsiteY6" fmla="*/ 97536 h 707136"/>
              <a:gd name="connsiteX7" fmla="*/ 122232 w 2963218"/>
              <a:gd name="connsiteY7" fmla="*/ 60960 h 707136"/>
              <a:gd name="connsiteX8" fmla="*/ 207576 w 2963218"/>
              <a:gd name="connsiteY8" fmla="*/ 48768 h 707136"/>
              <a:gd name="connsiteX9" fmla="*/ 256344 w 2963218"/>
              <a:gd name="connsiteY9" fmla="*/ 36576 h 707136"/>
              <a:gd name="connsiteX10" fmla="*/ 329496 w 2963218"/>
              <a:gd name="connsiteY10" fmla="*/ 12192 h 707136"/>
              <a:gd name="connsiteX11" fmla="*/ 439224 w 2963218"/>
              <a:gd name="connsiteY11" fmla="*/ 0 h 707136"/>
              <a:gd name="connsiteX12" fmla="*/ 853752 w 2963218"/>
              <a:gd name="connsiteY12" fmla="*/ 24384 h 707136"/>
              <a:gd name="connsiteX13" fmla="*/ 890328 w 2963218"/>
              <a:gd name="connsiteY13" fmla="*/ 36576 h 707136"/>
              <a:gd name="connsiteX14" fmla="*/ 951288 w 2963218"/>
              <a:gd name="connsiteY14" fmla="*/ 48768 h 707136"/>
              <a:gd name="connsiteX15" fmla="*/ 1073208 w 2963218"/>
              <a:gd name="connsiteY15" fmla="*/ 60960 h 707136"/>
              <a:gd name="connsiteX16" fmla="*/ 1109784 w 2963218"/>
              <a:gd name="connsiteY16" fmla="*/ 73152 h 707136"/>
              <a:gd name="connsiteX17" fmla="*/ 1231704 w 2963218"/>
              <a:gd name="connsiteY17" fmla="*/ 97536 h 707136"/>
              <a:gd name="connsiteX18" fmla="*/ 1317048 w 2963218"/>
              <a:gd name="connsiteY18" fmla="*/ 146304 h 707136"/>
              <a:gd name="connsiteX19" fmla="*/ 1353624 w 2963218"/>
              <a:gd name="connsiteY19" fmla="*/ 158496 h 707136"/>
              <a:gd name="connsiteX20" fmla="*/ 1426776 w 2963218"/>
              <a:gd name="connsiteY20" fmla="*/ 207264 h 707136"/>
              <a:gd name="connsiteX21" fmla="*/ 1463352 w 2963218"/>
              <a:gd name="connsiteY21" fmla="*/ 231648 h 707136"/>
              <a:gd name="connsiteX22" fmla="*/ 1499928 w 2963218"/>
              <a:gd name="connsiteY22" fmla="*/ 243840 h 707136"/>
              <a:gd name="connsiteX23" fmla="*/ 1536504 w 2963218"/>
              <a:gd name="connsiteY23" fmla="*/ 268224 h 707136"/>
              <a:gd name="connsiteX24" fmla="*/ 1609656 w 2963218"/>
              <a:gd name="connsiteY24" fmla="*/ 292608 h 707136"/>
              <a:gd name="connsiteX25" fmla="*/ 1646232 w 2963218"/>
              <a:gd name="connsiteY25" fmla="*/ 304800 h 707136"/>
              <a:gd name="connsiteX26" fmla="*/ 1682808 w 2963218"/>
              <a:gd name="connsiteY26" fmla="*/ 316992 h 707136"/>
              <a:gd name="connsiteX27" fmla="*/ 1755960 w 2963218"/>
              <a:gd name="connsiteY27" fmla="*/ 353568 h 707136"/>
              <a:gd name="connsiteX28" fmla="*/ 1853496 w 2963218"/>
              <a:gd name="connsiteY28" fmla="*/ 377952 h 707136"/>
              <a:gd name="connsiteX29" fmla="*/ 1902264 w 2963218"/>
              <a:gd name="connsiteY29" fmla="*/ 390144 h 707136"/>
              <a:gd name="connsiteX30" fmla="*/ 1975416 w 2963218"/>
              <a:gd name="connsiteY30" fmla="*/ 414528 h 707136"/>
              <a:gd name="connsiteX31" fmla="*/ 2011992 w 2963218"/>
              <a:gd name="connsiteY31" fmla="*/ 426720 h 707136"/>
              <a:gd name="connsiteX32" fmla="*/ 2194872 w 2963218"/>
              <a:gd name="connsiteY32" fmla="*/ 451104 h 707136"/>
              <a:gd name="connsiteX33" fmla="*/ 2353368 w 2963218"/>
              <a:gd name="connsiteY33" fmla="*/ 463296 h 707136"/>
              <a:gd name="connsiteX34" fmla="*/ 2585016 w 2963218"/>
              <a:gd name="connsiteY34" fmla="*/ 487680 h 707136"/>
              <a:gd name="connsiteX35" fmla="*/ 2877624 w 2963218"/>
              <a:gd name="connsiteY35" fmla="*/ 475488 h 707136"/>
              <a:gd name="connsiteX36" fmla="*/ 2950776 w 2963218"/>
              <a:gd name="connsiteY36" fmla="*/ 451104 h 707136"/>
              <a:gd name="connsiteX37" fmla="*/ 2841048 w 2963218"/>
              <a:gd name="connsiteY37" fmla="*/ 377952 h 707136"/>
              <a:gd name="connsiteX38" fmla="*/ 2804472 w 2963218"/>
              <a:gd name="connsiteY38" fmla="*/ 353568 h 707136"/>
              <a:gd name="connsiteX39" fmla="*/ 2780088 w 2963218"/>
              <a:gd name="connsiteY39" fmla="*/ 316992 h 707136"/>
              <a:gd name="connsiteX40" fmla="*/ 2889816 w 2963218"/>
              <a:gd name="connsiteY40" fmla="*/ 390144 h 707136"/>
              <a:gd name="connsiteX41" fmla="*/ 2926392 w 2963218"/>
              <a:gd name="connsiteY41" fmla="*/ 414528 h 707136"/>
              <a:gd name="connsiteX42" fmla="*/ 2962968 w 2963218"/>
              <a:gd name="connsiteY42" fmla="*/ 487680 h 707136"/>
              <a:gd name="connsiteX43" fmla="*/ 2902008 w 2963218"/>
              <a:gd name="connsiteY43" fmla="*/ 560832 h 707136"/>
              <a:gd name="connsiteX44" fmla="*/ 2853240 w 2963218"/>
              <a:gd name="connsiteY44" fmla="*/ 646176 h 707136"/>
              <a:gd name="connsiteX45" fmla="*/ 2804472 w 2963218"/>
              <a:gd name="connsiteY45" fmla="*/ 707136 h 70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963218" h="707136">
                <a:moveTo>
                  <a:pt x="24696" y="60960"/>
                </a:moveTo>
                <a:cubicBezTo>
                  <a:pt x="16568" y="77216"/>
                  <a:pt x="-2676" y="91801"/>
                  <a:pt x="312" y="109728"/>
                </a:cubicBezTo>
                <a:cubicBezTo>
                  <a:pt x="3093" y="126411"/>
                  <a:pt x="62006" y="142485"/>
                  <a:pt x="73464" y="146304"/>
                </a:cubicBezTo>
                <a:cubicBezTo>
                  <a:pt x="89720" y="142240"/>
                  <a:pt x="108290" y="143407"/>
                  <a:pt x="122232" y="134112"/>
                </a:cubicBezTo>
                <a:cubicBezTo>
                  <a:pt x="134424" y="125984"/>
                  <a:pt x="160920" y="100715"/>
                  <a:pt x="146616" y="97536"/>
                </a:cubicBezTo>
                <a:cubicBezTo>
                  <a:pt x="102797" y="87798"/>
                  <a:pt x="57208" y="105664"/>
                  <a:pt x="12504" y="109728"/>
                </a:cubicBezTo>
                <a:cubicBezTo>
                  <a:pt x="24696" y="105664"/>
                  <a:pt x="37585" y="103283"/>
                  <a:pt x="49080" y="97536"/>
                </a:cubicBezTo>
                <a:cubicBezTo>
                  <a:pt x="97031" y="73561"/>
                  <a:pt x="71157" y="71175"/>
                  <a:pt x="122232" y="60960"/>
                </a:cubicBezTo>
                <a:cubicBezTo>
                  <a:pt x="150411" y="55324"/>
                  <a:pt x="179303" y="53909"/>
                  <a:pt x="207576" y="48768"/>
                </a:cubicBezTo>
                <a:cubicBezTo>
                  <a:pt x="224062" y="45771"/>
                  <a:pt x="240294" y="41391"/>
                  <a:pt x="256344" y="36576"/>
                </a:cubicBezTo>
                <a:cubicBezTo>
                  <a:pt x="280963" y="29190"/>
                  <a:pt x="303950" y="15030"/>
                  <a:pt x="329496" y="12192"/>
                </a:cubicBezTo>
                <a:lnTo>
                  <a:pt x="439224" y="0"/>
                </a:lnTo>
                <a:cubicBezTo>
                  <a:pt x="525355" y="3445"/>
                  <a:pt x="735415" y="4661"/>
                  <a:pt x="853752" y="24384"/>
                </a:cubicBezTo>
                <a:cubicBezTo>
                  <a:pt x="866429" y="26497"/>
                  <a:pt x="877860" y="33459"/>
                  <a:pt x="890328" y="36576"/>
                </a:cubicBezTo>
                <a:cubicBezTo>
                  <a:pt x="910432" y="41602"/>
                  <a:pt x="930747" y="46029"/>
                  <a:pt x="951288" y="48768"/>
                </a:cubicBezTo>
                <a:cubicBezTo>
                  <a:pt x="991772" y="54166"/>
                  <a:pt x="1032568" y="56896"/>
                  <a:pt x="1073208" y="60960"/>
                </a:cubicBezTo>
                <a:cubicBezTo>
                  <a:pt x="1085400" y="65024"/>
                  <a:pt x="1097182" y="70632"/>
                  <a:pt x="1109784" y="73152"/>
                </a:cubicBezTo>
                <a:cubicBezTo>
                  <a:pt x="1172889" y="85773"/>
                  <a:pt x="1183501" y="76878"/>
                  <a:pt x="1231704" y="97536"/>
                </a:cubicBezTo>
                <a:cubicBezTo>
                  <a:pt x="1381326" y="161660"/>
                  <a:pt x="1194605" y="85082"/>
                  <a:pt x="1317048" y="146304"/>
                </a:cubicBezTo>
                <a:cubicBezTo>
                  <a:pt x="1328543" y="152051"/>
                  <a:pt x="1342390" y="152255"/>
                  <a:pt x="1353624" y="158496"/>
                </a:cubicBezTo>
                <a:cubicBezTo>
                  <a:pt x="1379242" y="172728"/>
                  <a:pt x="1402392" y="191008"/>
                  <a:pt x="1426776" y="207264"/>
                </a:cubicBezTo>
                <a:cubicBezTo>
                  <a:pt x="1438968" y="215392"/>
                  <a:pt x="1449451" y="227014"/>
                  <a:pt x="1463352" y="231648"/>
                </a:cubicBezTo>
                <a:cubicBezTo>
                  <a:pt x="1475544" y="235712"/>
                  <a:pt x="1488433" y="238093"/>
                  <a:pt x="1499928" y="243840"/>
                </a:cubicBezTo>
                <a:cubicBezTo>
                  <a:pt x="1513034" y="250393"/>
                  <a:pt x="1523114" y="262273"/>
                  <a:pt x="1536504" y="268224"/>
                </a:cubicBezTo>
                <a:cubicBezTo>
                  <a:pt x="1559992" y="278663"/>
                  <a:pt x="1585272" y="284480"/>
                  <a:pt x="1609656" y="292608"/>
                </a:cubicBezTo>
                <a:lnTo>
                  <a:pt x="1646232" y="304800"/>
                </a:lnTo>
                <a:cubicBezTo>
                  <a:pt x="1658424" y="308864"/>
                  <a:pt x="1672115" y="309863"/>
                  <a:pt x="1682808" y="316992"/>
                </a:cubicBezTo>
                <a:cubicBezTo>
                  <a:pt x="1721223" y="342602"/>
                  <a:pt x="1713249" y="341919"/>
                  <a:pt x="1755960" y="353568"/>
                </a:cubicBezTo>
                <a:cubicBezTo>
                  <a:pt x="1788292" y="362386"/>
                  <a:pt x="1820984" y="369824"/>
                  <a:pt x="1853496" y="377952"/>
                </a:cubicBezTo>
                <a:cubicBezTo>
                  <a:pt x="1869752" y="382016"/>
                  <a:pt x="1886368" y="384845"/>
                  <a:pt x="1902264" y="390144"/>
                </a:cubicBezTo>
                <a:lnTo>
                  <a:pt x="1975416" y="414528"/>
                </a:lnTo>
                <a:cubicBezTo>
                  <a:pt x="1987608" y="418592"/>
                  <a:pt x="1999270" y="424903"/>
                  <a:pt x="2011992" y="426720"/>
                </a:cubicBezTo>
                <a:cubicBezTo>
                  <a:pt x="2060675" y="433675"/>
                  <a:pt x="2147603" y="446602"/>
                  <a:pt x="2194872" y="451104"/>
                </a:cubicBezTo>
                <a:cubicBezTo>
                  <a:pt x="2247621" y="456128"/>
                  <a:pt x="2300579" y="458706"/>
                  <a:pt x="2353368" y="463296"/>
                </a:cubicBezTo>
                <a:cubicBezTo>
                  <a:pt x="2426296" y="469638"/>
                  <a:pt x="2511834" y="479549"/>
                  <a:pt x="2585016" y="487680"/>
                </a:cubicBezTo>
                <a:cubicBezTo>
                  <a:pt x="2682552" y="483616"/>
                  <a:pt x="2780488" y="485202"/>
                  <a:pt x="2877624" y="475488"/>
                </a:cubicBezTo>
                <a:cubicBezTo>
                  <a:pt x="2903199" y="472930"/>
                  <a:pt x="2950776" y="451104"/>
                  <a:pt x="2950776" y="451104"/>
                </a:cubicBezTo>
                <a:lnTo>
                  <a:pt x="2841048" y="377952"/>
                </a:lnTo>
                <a:lnTo>
                  <a:pt x="2804472" y="353568"/>
                </a:lnTo>
                <a:cubicBezTo>
                  <a:pt x="2796344" y="341376"/>
                  <a:pt x="2765873" y="313438"/>
                  <a:pt x="2780088" y="316992"/>
                </a:cubicBezTo>
                <a:lnTo>
                  <a:pt x="2889816" y="390144"/>
                </a:lnTo>
                <a:lnTo>
                  <a:pt x="2926392" y="414528"/>
                </a:lnTo>
                <a:cubicBezTo>
                  <a:pt x="2934884" y="427265"/>
                  <a:pt x="2966333" y="467489"/>
                  <a:pt x="2962968" y="487680"/>
                </a:cubicBezTo>
                <a:cubicBezTo>
                  <a:pt x="2959184" y="510383"/>
                  <a:pt x="2913451" y="547101"/>
                  <a:pt x="2902008" y="560832"/>
                </a:cubicBezTo>
                <a:cubicBezTo>
                  <a:pt x="2875004" y="593236"/>
                  <a:pt x="2874922" y="608233"/>
                  <a:pt x="2853240" y="646176"/>
                </a:cubicBezTo>
                <a:cubicBezTo>
                  <a:pt x="2832733" y="682063"/>
                  <a:pt x="2831174" y="680434"/>
                  <a:pt x="2804472" y="70713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10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5" grpId="0" animBg="1"/>
      <p:bldP spid="26" grpId="0" animBg="1"/>
      <p:bldP spid="27" grpId="0" animBg="1"/>
      <p:bldP spid="28" grpId="0"/>
      <p:bldP spid="2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668712" y="2103437"/>
            <a:ext cx="5827533" cy="1228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latin typeface="+mn-lt"/>
                <a:cs typeface="Courier"/>
              </a:rPr>
              <a:t>Use .equals to compare strings, not ==</a:t>
            </a:r>
            <a:endParaRPr lang="en-US" sz="3968" dirty="0">
              <a:latin typeface="+mn-lt"/>
              <a:ea typeface="Calibri" charset="0"/>
              <a:cs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" y="1374967"/>
            <a:ext cx="3583846" cy="3583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010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1" y="-1"/>
            <a:ext cx="13419541" cy="75596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49512" y="3398837"/>
            <a:ext cx="2581156" cy="43582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ATGCTTAAACC..</a:t>
            </a:r>
          </a:p>
        </p:txBody>
      </p:sp>
      <p:sp>
        <p:nvSpPr>
          <p:cNvPr id="6" name="Freeform 5"/>
          <p:cNvSpPr/>
          <p:nvPr/>
        </p:nvSpPr>
        <p:spPr>
          <a:xfrm>
            <a:off x="2292096" y="2557399"/>
            <a:ext cx="780288" cy="856361"/>
          </a:xfrm>
          <a:custGeom>
            <a:avLst/>
            <a:gdLst>
              <a:gd name="connsiteX0" fmla="*/ 780288 w 780288"/>
              <a:gd name="connsiteY0" fmla="*/ 856361 h 856361"/>
              <a:gd name="connsiteX1" fmla="*/ 731520 w 780288"/>
              <a:gd name="connsiteY1" fmla="*/ 502793 h 856361"/>
              <a:gd name="connsiteX2" fmla="*/ 707136 w 780288"/>
              <a:gd name="connsiteY2" fmla="*/ 466217 h 856361"/>
              <a:gd name="connsiteX3" fmla="*/ 573024 w 780288"/>
              <a:gd name="connsiteY3" fmla="*/ 319913 h 856361"/>
              <a:gd name="connsiteX4" fmla="*/ 512064 w 780288"/>
              <a:gd name="connsiteY4" fmla="*/ 283337 h 856361"/>
              <a:gd name="connsiteX5" fmla="*/ 402336 w 780288"/>
              <a:gd name="connsiteY5" fmla="*/ 197993 h 856361"/>
              <a:gd name="connsiteX6" fmla="*/ 243840 w 780288"/>
              <a:gd name="connsiteY6" fmla="*/ 137033 h 856361"/>
              <a:gd name="connsiteX7" fmla="*/ 195072 w 780288"/>
              <a:gd name="connsiteY7" fmla="*/ 124841 h 856361"/>
              <a:gd name="connsiteX8" fmla="*/ 60960 w 780288"/>
              <a:gd name="connsiteY8" fmla="*/ 112649 h 856361"/>
              <a:gd name="connsiteX9" fmla="*/ 134112 w 780288"/>
              <a:gd name="connsiteY9" fmla="*/ 63881 h 856361"/>
              <a:gd name="connsiteX10" fmla="*/ 170688 w 780288"/>
              <a:gd name="connsiteY10" fmla="*/ 39497 h 856361"/>
              <a:gd name="connsiteX11" fmla="*/ 195072 w 780288"/>
              <a:gd name="connsiteY11" fmla="*/ 2921 h 856361"/>
              <a:gd name="connsiteX12" fmla="*/ 109728 w 780288"/>
              <a:gd name="connsiteY12" fmla="*/ 39497 h 856361"/>
              <a:gd name="connsiteX13" fmla="*/ 0 w 780288"/>
              <a:gd name="connsiteY13" fmla="*/ 137033 h 856361"/>
              <a:gd name="connsiteX14" fmla="*/ 12192 w 780288"/>
              <a:gd name="connsiteY14" fmla="*/ 197993 h 856361"/>
              <a:gd name="connsiteX15" fmla="*/ 36576 w 780288"/>
              <a:gd name="connsiteY15" fmla="*/ 246761 h 856361"/>
              <a:gd name="connsiteX16" fmla="*/ 121920 w 780288"/>
              <a:gd name="connsiteY16" fmla="*/ 368681 h 856361"/>
              <a:gd name="connsiteX17" fmla="*/ 182880 w 780288"/>
              <a:gd name="connsiteY17" fmla="*/ 454025 h 856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80288" h="856361">
                <a:moveTo>
                  <a:pt x="780288" y="856361"/>
                </a:moveTo>
                <a:cubicBezTo>
                  <a:pt x="764032" y="738505"/>
                  <a:pt x="753445" y="619727"/>
                  <a:pt x="731520" y="502793"/>
                </a:cubicBezTo>
                <a:cubicBezTo>
                  <a:pt x="728820" y="488391"/>
                  <a:pt x="715928" y="477939"/>
                  <a:pt x="707136" y="466217"/>
                </a:cubicBezTo>
                <a:cubicBezTo>
                  <a:pt x="667920" y="413929"/>
                  <a:pt x="623145" y="361680"/>
                  <a:pt x="573024" y="319913"/>
                </a:cubicBezTo>
                <a:cubicBezTo>
                  <a:pt x="554819" y="304743"/>
                  <a:pt x="531347" y="297111"/>
                  <a:pt x="512064" y="283337"/>
                </a:cubicBezTo>
                <a:cubicBezTo>
                  <a:pt x="474358" y="256404"/>
                  <a:pt x="445359" y="215202"/>
                  <a:pt x="402336" y="197993"/>
                </a:cubicBezTo>
                <a:cubicBezTo>
                  <a:pt x="379317" y="188786"/>
                  <a:pt x="289399" y="150050"/>
                  <a:pt x="243840" y="137033"/>
                </a:cubicBezTo>
                <a:cubicBezTo>
                  <a:pt x="227728" y="132430"/>
                  <a:pt x="211681" y="127056"/>
                  <a:pt x="195072" y="124841"/>
                </a:cubicBezTo>
                <a:cubicBezTo>
                  <a:pt x="150577" y="118908"/>
                  <a:pt x="105664" y="116713"/>
                  <a:pt x="60960" y="112649"/>
                </a:cubicBezTo>
                <a:lnTo>
                  <a:pt x="134112" y="63881"/>
                </a:lnTo>
                <a:lnTo>
                  <a:pt x="170688" y="39497"/>
                </a:lnTo>
                <a:cubicBezTo>
                  <a:pt x="178816" y="27305"/>
                  <a:pt x="205433" y="13282"/>
                  <a:pt x="195072" y="2921"/>
                </a:cubicBezTo>
                <a:cubicBezTo>
                  <a:pt x="180565" y="-11586"/>
                  <a:pt x="117854" y="32273"/>
                  <a:pt x="109728" y="39497"/>
                </a:cubicBezTo>
                <a:cubicBezTo>
                  <a:pt x="-15542" y="150848"/>
                  <a:pt x="83012" y="81692"/>
                  <a:pt x="0" y="137033"/>
                </a:cubicBezTo>
                <a:cubicBezTo>
                  <a:pt x="4064" y="157353"/>
                  <a:pt x="5639" y="178334"/>
                  <a:pt x="12192" y="197993"/>
                </a:cubicBezTo>
                <a:cubicBezTo>
                  <a:pt x="17939" y="215235"/>
                  <a:pt x="27225" y="231176"/>
                  <a:pt x="36576" y="246761"/>
                </a:cubicBezTo>
                <a:cubicBezTo>
                  <a:pt x="85832" y="328854"/>
                  <a:pt x="75238" y="301992"/>
                  <a:pt x="121920" y="368681"/>
                </a:cubicBezTo>
                <a:cubicBezTo>
                  <a:pt x="182535" y="455274"/>
                  <a:pt x="148267" y="419412"/>
                  <a:pt x="182880" y="454025"/>
                </a:cubicBez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93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9312" y="1951037"/>
            <a:ext cx="4621778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"GGACTTACATTTTT"</a:t>
            </a:r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4125912" y="731837"/>
            <a:ext cx="3512500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"ATGCCAGGAC"</a:t>
            </a:r>
            <a:endParaRPr lang="en-US" sz="3600" dirty="0"/>
          </a:p>
        </p:txBody>
      </p:sp>
      <p:sp>
        <p:nvSpPr>
          <p:cNvPr id="7" name="Rectangle 6"/>
          <p:cNvSpPr/>
          <p:nvPr/>
        </p:nvSpPr>
        <p:spPr>
          <a:xfrm>
            <a:off x="4049712" y="3246437"/>
            <a:ext cx="4621778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"ATTTTTGGCCGGCC"</a:t>
            </a:r>
            <a:endParaRPr lang="en-US" sz="3600" dirty="0"/>
          </a:p>
        </p:txBody>
      </p:sp>
      <p:sp>
        <p:nvSpPr>
          <p:cNvPr id="9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Human Genome Project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135F60-8726-CE48-ACD5-51A014B065D7}"/>
              </a:ext>
            </a:extLst>
          </p:cNvPr>
          <p:cNvSpPr txBox="1"/>
          <p:nvPr/>
        </p:nvSpPr>
        <p:spPr>
          <a:xfrm>
            <a:off x="1458912" y="7123850"/>
            <a:ext cx="6629400" cy="4358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human genome has 3 billion base pairs</a:t>
            </a:r>
          </a:p>
        </p:txBody>
      </p:sp>
    </p:spTree>
    <p:extLst>
      <p:ext uri="{BB962C8B-B14F-4D97-AF65-F5344CB8AC3E}">
        <p14:creationId xmlns:p14="http://schemas.microsoft.com/office/powerpoint/2010/main" val="1583181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90551E-6 3.35993E-8 L 5.90551E-6 3.35993E-8 C 0.0008 0.00525 0.00237 0.0105 0.00253 0.01596 C 0.00347 0.0567 0.00284 0.03486 -0.00109 0.05628 C -0.0022 0.06174 -0.00251 0.0672 -0.00361 0.07245 C -0.00393 0.07455 -0.0044 0.07686 -0.00472 0.07896 C -0.00519 0.08169 -0.0055 0.08442 -0.00598 0.08694 C -0.00708 0.09303 -0.00755 0.09177 -0.0096 0.09828 C -0.01007 0.09975 -0.01054 0.10143 -0.01086 0.10311 C -0.01133 0.10521 -0.01133 0.10752 -0.01196 0.10962 C -0.01259 0.1113 -0.01385 0.11276 -0.01448 0.11444 C -0.02125 0.1325 -0.00802 0.10227 -0.0181 0.12578 C -0.01873 0.12746 -0.01983 0.12893 -0.02046 0.13061 C -0.02787 0.14783 -0.0159 0.12305 -0.02771 0.14657 L -0.03023 0.15161 C -0.03101 0.15308 -0.03164 0.15476 -0.03259 0.15644 C -0.03416 0.15896 -0.03605 0.16148 -0.03747 0.16442 C -0.03842 0.16631 -0.03889 0.16883 -0.03983 0.17093 C -0.04424 0.18059 -0.04346 0.17891 -0.04834 0.18542 C -0.04865 0.1871 -0.04834 0.18941 -0.0496 0.19025 C -0.05164 0.19193 -0.05432 0.19109 -0.05684 0.19193 C -0.05794 0.19214 -0.0592 0.19277 -0.06046 0.1934 C -0.06251 0.19445 -0.0644 0.19571 -0.06645 0.19676 C -0.06881 0.19781 -0.07149 0.19844 -0.07369 0.19991 C -0.08487 0.20726 -0.07983 0.20516 -0.08818 0.20789 C -0.08976 0.20957 -0.09133 0.21146 -0.09306 0.21272 C -0.0981 0.2165 -0.10078 0.21629 -0.10629 0.21755 C -0.1107 0.22112 -0.11275 0.22301 -0.11731 0.22574 C -0.1192 0.22679 -0.12125 0.22784 -0.1233 0.22889 C -0.12487 0.22994 -0.12645 0.2312 -0.12818 0.23225 C -0.13007 0.2333 -0.13212 0.23414 -0.13416 0.2354 C -0.13574 0.23645 -0.13731 0.23771 -0.13905 0.23855 C -0.14062 0.23939 -0.1422 0.2396 -0.14377 0.24023 C -0.1529 0.24842 -0.14141 0.23876 -0.15227 0.24506 C -0.15369 0.2459 -0.15464 0.24737 -0.1559 0.24821 C -0.157 0.24905 -0.15842 0.24905 -0.15952 0.24989 C -0.16094 0.25073 -0.16188 0.2522 -0.16314 0.25304 C -0.1644 0.25388 -0.16566 0.25409 -0.16676 0.25472 C -0.1685 0.25577 -0.17007 0.25682 -0.17164 0.25787 C -0.1729 0.25892 -0.17385 0.26081 -0.17527 0.26123 C -0.18125 0.26249 -0.18739 0.26228 -0.19338 0.26291 C -0.19542 0.26333 -0.19747 0.26375 -0.19952 0.26438 C -0.20062 0.2648 -0.20188 0.26564 -0.20314 0.26606 C -0.20472 0.26669 -0.20629 0.26711 -0.20787 0.26774 C -0.20913 0.26816 -0.21039 0.26879 -0.21149 0.26921 C -0.21353 0.26984 -0.21558 0.27026 -0.21763 0.27089 C -0.21889 0.27131 -0.21999 0.27194 -0.22125 0.27257 C -0.22283 0.2732 -0.22456 0.27341 -0.22613 0.27404 C -0.22818 0.27509 -0.23007 0.27635 -0.23212 0.2774 C -0.23338 0.27782 -0.23464 0.27824 -0.23574 0.27887 C -0.23747 0.27992 -0.23889 0.28139 -0.24062 0.28223 C -0.24865 0.28622 -0.24613 0.28013 -0.25747 0.29021 C -0.26582 0.29756 -0.26204 0.29546 -0.26834 0.2984 L -0.2792 0.30953 C -0.28094 0.31121 -0.28267 0.31247 -0.28409 0.31436 C -0.28535 0.31604 -0.28645 0.31772 -0.28771 0.31919 C -0.29385 0.32633 -0.29227 0.32276 -0.29983 0.33053 C -0.31227 0.34355 -0.30708 0.33809 -0.31558 0.3467 C -0.31716 0.34838 -0.31889 0.34964 -0.32031 0.35153 C -0.32503 0.35783 -0.32251 0.3551 -0.32771 0.35951 C -0.33023 0.37001 -0.32676 0.35867 -0.33243 0.36917 C -0.33353 0.37127 -0.33401 0.37358 -0.33495 0.37568 C -0.33637 0.37904 -0.33936 0.38429 -0.34094 0.38702 C -0.34456 0.40172 -0.33842 0.37883 -0.34582 0.39836 C -0.34645 0.40025 -0.34645 0.40277 -0.34692 0.40466 C -0.34755 0.40697 -0.3485 0.40907 -0.34944 0.41117 C -0.35007 0.41285 -0.35117 0.41432 -0.3518 0.416 C -0.35275 0.4181 -0.35338 0.42041 -0.35416 0.42251 C -0.35495 0.42419 -0.35605 0.42566 -0.35668 0.42734 C -0.35763 0.43049 -0.35826 0.43385 -0.35905 0.437 C -0.35952 0.43868 -0.35968 0.44036 -0.36031 0.44183 C -0.36109 0.44393 -0.36204 0.44603 -0.36267 0.44834 C -0.3633 0.45044 -0.3633 0.45275 -0.36393 0.45485 C -0.36456 0.45653 -0.36566 0.45779 -0.36629 0.45968 C -0.36692 0.46115 -0.36692 0.46283 -0.36755 0.46451 C -0.36818 0.46619 -0.36944 0.46745 -0.36991 0.46934 C -0.37574 0.48656 -0.36928 0.47291 -0.37479 0.48383 C -0.37527 0.48593 -0.37558 0.48803 -0.37605 0.49034 C -0.37637 0.49181 -0.377 0.49349 -0.37716 0.49517 C -0.38188 0.52247 -0.37779 0.50105 -0.38078 0.52079 C -0.38157 0.52604 -0.38204 0.52751 -0.3833 0.53213 C -0.38361 0.53591 -0.38424 0.53969 -0.3844 0.54347 C -0.38598 0.56321 -0.38487 0.55838 -0.38692 0.57413 C -0.38802 0.58316 -0.38818 0.58232 -0.39054 0.59177 L -0.39164 0.59681 " pathEditMode="relative" ptsTypes="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48 -4.03612E-6 C -0.00063 0.0021 -0.00126 0.0042 -0.00126 0.0063 C -0.00095 0.01722 -0.00126 0.02835 0.00047 0.03864 C 0.00157 0.04452 0.00441 0.04872 0.00677 0.05313 C 0.01244 0.06363 0.00567 0.05208 0.01385 0.06279 C 0.01574 0.06531 0.01732 0.06846 0.01921 0.07098 C 0.02094 0.07329 0.02283 0.07497 0.02456 0.07728 C 0.02614 0.0798 0.02724 0.08295 0.02897 0.08547 C 0.03149 0.08904 0.03448 0.09156 0.037 0.09513 C 0.03921 0.09807 0.04094 0.10185 0.0433 0.10479 C 0.04567 0.10794 0.04866 0.10983 0.05118 0.11277 C 0.05228 0.11403 0.05291 0.11613 0.05385 0.1176 C 0.07007 0.1428 0.05779 0.1239 0.06897 0.1386 C 0.07055 0.1407 0.07196 0.14301 0.07354 0.14511 C 0.07433 0.14616 0.07527 0.14721 0.07622 0.14826 C 0.07842 0.15141 0.0833 0.15792 0.0833 0.15813 C 0.08362 0.16002 0.08441 0.16695 0.08504 0.16926 C 0.08551 0.17094 0.0863 0.17241 0.08677 0.17409 C 0.08724 0.17556 0.08724 0.17745 0.08771 0.17892 C 0.08818 0.18123 0.08897 0.18312 0.08944 0.18543 C 0.09149 0.19509 0.09086 0.1932 0.09212 0.2016 C 0.09401 0.21315 0.09212 0.19803 0.09385 0.21441 C 0.09417 0.2247 0.09354 0.24129 0.09574 0.25326 C 0.09622 0.25599 0.09685 0.25851 0.09748 0.26124 C 0.1 0.27363 0.09763 0.26817 0.10189 0.27573 C 0.10441 0.3024 0.10346 0.28875 0.10189 0.3402 C 0.10189 0.34209 0.1011 0.34524 0.1011 0.34545 " pathEditMode="relative" rAng="0" ptsTypes="AAAAAAAAAAAAAAAAAAAAAAAAA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50" y="172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5827E-6 -6.08988E-7 C 3.85827E-6 0.01764 -0.00016 0.03549 0.00015 0.05313 C 0.00031 0.05691 0.00078 0.05964 0.00126 0.06279 C 0.00252 0.07476 0.00078 0.06006 0.00252 0.07245 C 0.00267 0.07392 0.00283 0.0756 0.00299 0.07728 C 0.0033 0.08148 0.00346 0.08673 0.00409 0.0903 L 0.00551 0.09996 C 0.00582 0.10143 0.00598 0.10353 0.0063 0.10479 L 0.00866 0.11445 C 0.00897 0.1155 0.00913 0.11676 0.00944 0.1176 C 0.00976 0.11865 0.01007 0.1197 0.01039 0.12096 C 0.01275 0.12957 0.01055 0.12138 0.01196 0.13062 C 0.01228 0.13188 0.01244 0.13272 0.01275 0.13377 C 0.01322 0.14301 0.01275 0.1344 0.01385 0.14343 C 0.01417 0.14658 0.01448 0.14994 0.0148 0.15309 C 0.01496 0.15477 0.01511 0.15666 0.01543 0.15792 C 0.01559 0.1596 0.0159 0.16107 0.01606 0.16275 C 0.01653 0.1659 0.01669 0.16968 0.01716 0.17241 L 0.01795 0.17724 C 0.01889 0.19488 0.01732 0.16821 0.01874 0.1869 C 0.01937 0.19593 0.01905 0.19614 0.01952 0.20475 C 0.01952 0.20643 0.01968 0.2079 0.01968 0.20958 C 0.01984 0.21399 0.02 0.21819 0.02 0.22239 C 0.02031 0.24738 0.02031 0.24717 0.02031 0.26292 " pathEditMode="relative" rAng="0" ptsTypes="AAAAAAAAAAAAAAAAAAAAAAAA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8" y="131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29" y="793300"/>
            <a:ext cx="10079567" cy="6766375"/>
          </a:xfrm>
          <a:prstGeom prst="rect">
            <a:avLst/>
          </a:prstGeom>
          <a:solidFill>
            <a:srgbClr val="86D0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 dirty="0">
                <a:latin typeface="Calibri"/>
                <a:cs typeface="Calibri"/>
              </a:rPr>
              <a:t>Learning Goals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9453" y="1214836"/>
            <a:ext cx="10079567" cy="672262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63512" y="1089906"/>
            <a:ext cx="9380497" cy="471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dirty="0">
                <a:latin typeface="Chalkboard"/>
                <a:cs typeface="Chalkboard"/>
              </a:rPr>
              <a:t>1. Know how to read a file line by line.</a:t>
            </a:r>
          </a:p>
        </p:txBody>
      </p:sp>
    </p:spTree>
    <p:extLst>
      <p:ext uri="{BB962C8B-B14F-4D97-AF65-F5344CB8AC3E}">
        <p14:creationId xmlns:p14="http://schemas.microsoft.com/office/powerpoint/2010/main" val="18566689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11512" y="2789237"/>
            <a:ext cx="2403222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"CATTAC"</a:t>
            </a:r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3363912" y="1874837"/>
            <a:ext cx="2680542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"GCATCAT"</a:t>
            </a:r>
            <a:endParaRPr lang="en-US" sz="3600" dirty="0"/>
          </a:p>
        </p:txBody>
      </p:sp>
      <p:sp>
        <p:nvSpPr>
          <p:cNvPr id="9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Compose Problem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58912" y="7123850"/>
            <a:ext cx="6629400" cy="4358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human genome has 3 billion base pairs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39912" y="1951037"/>
            <a:ext cx="1475084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strand1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7512" y="2865437"/>
            <a:ext cx="1475084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strand2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077912" y="3856037"/>
            <a:ext cx="82296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16112" y="4465637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result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363912" y="4389437"/>
            <a:ext cx="3512500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"GCATCATTAC"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6220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6457E-6 -1.81856E-6 L 0.18897 -1.8185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4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1228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Did Gene Myers define all those little pieces as constants?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44512" y="884237"/>
            <a:ext cx="3688126" cy="779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  <a:latin typeface="Chalkboard" charset="0"/>
                <a:ea typeface="Chalkboard" charset="0"/>
                <a:cs typeface="Chalkboard" charset="0"/>
              </a:rPr>
              <a:t>Ha. Gene was working on</a:t>
            </a:r>
          </a:p>
          <a:p>
            <a:pPr algn="ctr"/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  <a:latin typeface="Chalkboard" charset="0"/>
                <a:ea typeface="Chalkboard" charset="0"/>
                <a:cs typeface="Chalkboard" charset="0"/>
              </a:rPr>
              <a:t>The Genome project 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  <a:latin typeface="Chalkboard" charset="0"/>
                <a:ea typeface="Chalkboard" charset="0"/>
                <a:cs typeface="Chalkboard" charset="0"/>
                <a:sym typeface="Wingdings"/>
              </a:rPr>
              <a:t></a:t>
            </a:r>
            <a:endParaRPr lang="en-US" sz="2400" dirty="0">
              <a:solidFill>
                <a:schemeClr val="tx2">
                  <a:lumMod val="40000"/>
                  <a:lumOff val="60000"/>
                </a:schemeClr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950720" y="1743456"/>
            <a:ext cx="621792" cy="1259065"/>
          </a:xfrm>
          <a:custGeom>
            <a:avLst/>
            <a:gdLst>
              <a:gd name="connsiteX0" fmla="*/ 60960 w 621792"/>
              <a:gd name="connsiteY0" fmla="*/ 0 h 1259065"/>
              <a:gd name="connsiteX1" fmla="*/ 243840 w 621792"/>
              <a:gd name="connsiteY1" fmla="*/ 585216 h 1259065"/>
              <a:gd name="connsiteX2" fmla="*/ 329184 w 621792"/>
              <a:gd name="connsiteY2" fmla="*/ 658368 h 1259065"/>
              <a:gd name="connsiteX3" fmla="*/ 353568 w 621792"/>
              <a:gd name="connsiteY3" fmla="*/ 694944 h 1259065"/>
              <a:gd name="connsiteX4" fmla="*/ 365760 w 621792"/>
              <a:gd name="connsiteY4" fmla="*/ 780288 h 1259065"/>
              <a:gd name="connsiteX5" fmla="*/ 390144 w 621792"/>
              <a:gd name="connsiteY5" fmla="*/ 999744 h 1259065"/>
              <a:gd name="connsiteX6" fmla="*/ 402336 w 621792"/>
              <a:gd name="connsiteY6" fmla="*/ 1036320 h 1259065"/>
              <a:gd name="connsiteX7" fmla="*/ 390144 w 621792"/>
              <a:gd name="connsiteY7" fmla="*/ 1255776 h 1259065"/>
              <a:gd name="connsiteX8" fmla="*/ 414528 w 621792"/>
              <a:gd name="connsiteY8" fmla="*/ 1219200 h 1259065"/>
              <a:gd name="connsiteX9" fmla="*/ 451104 w 621792"/>
              <a:gd name="connsiteY9" fmla="*/ 1133856 h 1259065"/>
              <a:gd name="connsiteX10" fmla="*/ 499872 w 621792"/>
              <a:gd name="connsiteY10" fmla="*/ 1024128 h 1259065"/>
              <a:gd name="connsiteX11" fmla="*/ 512064 w 621792"/>
              <a:gd name="connsiteY11" fmla="*/ 987552 h 1259065"/>
              <a:gd name="connsiteX12" fmla="*/ 548640 w 621792"/>
              <a:gd name="connsiteY12" fmla="*/ 950976 h 1259065"/>
              <a:gd name="connsiteX13" fmla="*/ 597408 w 621792"/>
              <a:gd name="connsiteY13" fmla="*/ 877824 h 1259065"/>
              <a:gd name="connsiteX14" fmla="*/ 621792 w 621792"/>
              <a:gd name="connsiteY14" fmla="*/ 841248 h 1259065"/>
              <a:gd name="connsiteX15" fmla="*/ 609600 w 621792"/>
              <a:gd name="connsiteY15" fmla="*/ 890016 h 1259065"/>
              <a:gd name="connsiteX16" fmla="*/ 560832 w 621792"/>
              <a:gd name="connsiteY16" fmla="*/ 975360 h 1259065"/>
              <a:gd name="connsiteX17" fmla="*/ 512064 w 621792"/>
              <a:gd name="connsiteY17" fmla="*/ 1060704 h 1259065"/>
              <a:gd name="connsiteX18" fmla="*/ 499872 w 621792"/>
              <a:gd name="connsiteY18" fmla="*/ 1097280 h 1259065"/>
              <a:gd name="connsiteX19" fmla="*/ 414528 w 621792"/>
              <a:gd name="connsiteY19" fmla="*/ 1182624 h 1259065"/>
              <a:gd name="connsiteX20" fmla="*/ 377952 w 621792"/>
              <a:gd name="connsiteY20" fmla="*/ 1158240 h 1259065"/>
              <a:gd name="connsiteX21" fmla="*/ 341376 w 621792"/>
              <a:gd name="connsiteY21" fmla="*/ 1146048 h 1259065"/>
              <a:gd name="connsiteX22" fmla="*/ 268224 w 621792"/>
              <a:gd name="connsiteY22" fmla="*/ 1097280 h 1259065"/>
              <a:gd name="connsiteX23" fmla="*/ 231648 w 621792"/>
              <a:gd name="connsiteY23" fmla="*/ 1085088 h 1259065"/>
              <a:gd name="connsiteX24" fmla="*/ 170688 w 621792"/>
              <a:gd name="connsiteY24" fmla="*/ 1048512 h 1259065"/>
              <a:gd name="connsiteX25" fmla="*/ 121920 w 621792"/>
              <a:gd name="connsiteY25" fmla="*/ 1011936 h 1259065"/>
              <a:gd name="connsiteX26" fmla="*/ 85344 w 621792"/>
              <a:gd name="connsiteY26" fmla="*/ 999744 h 1259065"/>
              <a:gd name="connsiteX27" fmla="*/ 48768 w 621792"/>
              <a:gd name="connsiteY27" fmla="*/ 975360 h 1259065"/>
              <a:gd name="connsiteX28" fmla="*/ 0 w 621792"/>
              <a:gd name="connsiteY28" fmla="*/ 963168 h 1259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21792" h="1259065">
                <a:moveTo>
                  <a:pt x="60960" y="0"/>
                </a:moveTo>
                <a:cubicBezTo>
                  <a:pt x="121920" y="195072"/>
                  <a:pt x="166730" y="395946"/>
                  <a:pt x="243840" y="585216"/>
                </a:cubicBezTo>
                <a:cubicBezTo>
                  <a:pt x="257977" y="619915"/>
                  <a:pt x="302690" y="631874"/>
                  <a:pt x="329184" y="658368"/>
                </a:cubicBezTo>
                <a:cubicBezTo>
                  <a:pt x="339545" y="668729"/>
                  <a:pt x="345440" y="682752"/>
                  <a:pt x="353568" y="694944"/>
                </a:cubicBezTo>
                <a:cubicBezTo>
                  <a:pt x="357632" y="723392"/>
                  <a:pt x="362587" y="751727"/>
                  <a:pt x="365760" y="780288"/>
                </a:cubicBezTo>
                <a:cubicBezTo>
                  <a:pt x="373470" y="849680"/>
                  <a:pt x="376139" y="929717"/>
                  <a:pt x="390144" y="999744"/>
                </a:cubicBezTo>
                <a:cubicBezTo>
                  <a:pt x="392664" y="1012346"/>
                  <a:pt x="398272" y="1024128"/>
                  <a:pt x="402336" y="1036320"/>
                </a:cubicBezTo>
                <a:cubicBezTo>
                  <a:pt x="398272" y="1109472"/>
                  <a:pt x="385270" y="1182673"/>
                  <a:pt x="390144" y="1255776"/>
                </a:cubicBezTo>
                <a:cubicBezTo>
                  <a:pt x="391119" y="1270397"/>
                  <a:pt x="407975" y="1232306"/>
                  <a:pt x="414528" y="1219200"/>
                </a:cubicBezTo>
                <a:cubicBezTo>
                  <a:pt x="482919" y="1082419"/>
                  <a:pt x="349624" y="1311447"/>
                  <a:pt x="451104" y="1133856"/>
                </a:cubicBezTo>
                <a:cubicBezTo>
                  <a:pt x="497474" y="1052709"/>
                  <a:pt x="457298" y="1151850"/>
                  <a:pt x="499872" y="1024128"/>
                </a:cubicBezTo>
                <a:cubicBezTo>
                  <a:pt x="503936" y="1011936"/>
                  <a:pt x="502977" y="996639"/>
                  <a:pt x="512064" y="987552"/>
                </a:cubicBezTo>
                <a:cubicBezTo>
                  <a:pt x="524256" y="975360"/>
                  <a:pt x="538054" y="964586"/>
                  <a:pt x="548640" y="950976"/>
                </a:cubicBezTo>
                <a:cubicBezTo>
                  <a:pt x="566632" y="927843"/>
                  <a:pt x="581152" y="902208"/>
                  <a:pt x="597408" y="877824"/>
                </a:cubicBezTo>
                <a:lnTo>
                  <a:pt x="621792" y="841248"/>
                </a:lnTo>
                <a:cubicBezTo>
                  <a:pt x="617728" y="857504"/>
                  <a:pt x="615484" y="874327"/>
                  <a:pt x="609600" y="890016"/>
                </a:cubicBezTo>
                <a:cubicBezTo>
                  <a:pt x="596341" y="925373"/>
                  <a:pt x="581045" y="945041"/>
                  <a:pt x="560832" y="975360"/>
                </a:cubicBezTo>
                <a:cubicBezTo>
                  <a:pt x="535046" y="1078503"/>
                  <a:pt x="570173" y="973540"/>
                  <a:pt x="512064" y="1060704"/>
                </a:cubicBezTo>
                <a:cubicBezTo>
                  <a:pt x="504935" y="1071397"/>
                  <a:pt x="506113" y="1086046"/>
                  <a:pt x="499872" y="1097280"/>
                </a:cubicBezTo>
                <a:cubicBezTo>
                  <a:pt x="455409" y="1177314"/>
                  <a:pt x="473892" y="1162836"/>
                  <a:pt x="414528" y="1182624"/>
                </a:cubicBezTo>
                <a:cubicBezTo>
                  <a:pt x="402336" y="1174496"/>
                  <a:pt x="391058" y="1164793"/>
                  <a:pt x="377952" y="1158240"/>
                </a:cubicBezTo>
                <a:cubicBezTo>
                  <a:pt x="366457" y="1152493"/>
                  <a:pt x="352610" y="1152289"/>
                  <a:pt x="341376" y="1146048"/>
                </a:cubicBezTo>
                <a:cubicBezTo>
                  <a:pt x="315758" y="1131816"/>
                  <a:pt x="293842" y="1111512"/>
                  <a:pt x="268224" y="1097280"/>
                </a:cubicBezTo>
                <a:cubicBezTo>
                  <a:pt x="256990" y="1091039"/>
                  <a:pt x="243143" y="1090835"/>
                  <a:pt x="231648" y="1085088"/>
                </a:cubicBezTo>
                <a:cubicBezTo>
                  <a:pt x="210453" y="1074490"/>
                  <a:pt x="190405" y="1061657"/>
                  <a:pt x="170688" y="1048512"/>
                </a:cubicBezTo>
                <a:cubicBezTo>
                  <a:pt x="153781" y="1037240"/>
                  <a:pt x="139563" y="1022018"/>
                  <a:pt x="121920" y="1011936"/>
                </a:cubicBezTo>
                <a:cubicBezTo>
                  <a:pt x="110762" y="1005560"/>
                  <a:pt x="96839" y="1005491"/>
                  <a:pt x="85344" y="999744"/>
                </a:cubicBezTo>
                <a:cubicBezTo>
                  <a:pt x="72238" y="993191"/>
                  <a:pt x="61874" y="981913"/>
                  <a:pt x="48768" y="975360"/>
                </a:cubicBezTo>
                <a:cubicBezTo>
                  <a:pt x="21814" y="961883"/>
                  <a:pt x="20782" y="963168"/>
                  <a:pt x="0" y="963168"/>
                </a:cubicBezTo>
              </a:path>
            </a:pathLst>
          </a:custGeom>
          <a:noFill/>
          <a:ln w="38100"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0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File Processing!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525734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Put it directly in the program: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Define constants holding your values.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Get it from the user: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Mouse events, </a:t>
            </a:r>
            <a:r>
              <a:rPr lang="en-US" altLang="en-US" dirty="0" err="1">
                <a:latin typeface="Ubuntu Mono" charset="0"/>
              </a:rPr>
              <a:t>nextLine</a:t>
            </a:r>
            <a:r>
              <a:rPr lang="en-US" altLang="en-US" dirty="0"/>
              <a:t>, etc.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Generate it randomly: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Use a </a:t>
            </a:r>
            <a:r>
              <a:rPr lang="en-US" altLang="en-US" dirty="0" err="1">
                <a:latin typeface="Ubuntu Mono" charset="0"/>
              </a:rPr>
              <a:t>RandomGenerator</a:t>
            </a:r>
            <a:r>
              <a:rPr lang="en-US" altLang="en-US" dirty="0"/>
              <a:t>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Get it from an external source.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Store it in a file and read it later.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>
                <a:latin typeface="Calibri"/>
                <a:cs typeface="Calibri"/>
              </a:rPr>
              <a:t>Getting Data into Programs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4338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Virtually all programs that you've used at some point read files from disk: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Word processing (documents)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Web browser (cookies)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Games (saved progress)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Eclipse (Java files)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Music player (songs)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</a:t>
            </a:r>
            <a:r>
              <a:rPr lang="en-US" sz="4600" dirty="0" err="1">
                <a:latin typeface="Calibri"/>
                <a:cs typeface="Calibri"/>
              </a:rPr>
              <a:t>Fiels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8717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A file is just a series of </a:t>
            </a:r>
            <a:r>
              <a:rPr lang="en-US" altLang="en-US" b="1" i="1">
                <a:solidFill>
                  <a:srgbClr val="0000FF"/>
                </a:solidFill>
              </a:rPr>
              <a:t>bits</a:t>
            </a:r>
            <a:r>
              <a:rPr lang="en-US" altLang="en-US"/>
              <a:t> (ones and zeros).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Those bits can have structure: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Plain-text: Bits represent characters.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JPEG: Bits encode information about the structure of an image.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MP3: Bits encode frequency information about music.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etc.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The structure of files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1950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B3B3B3"/>
                </a:solidFill>
              </a:rPr>
              <a:t>A file is just a series of </a:t>
            </a:r>
            <a:r>
              <a:rPr lang="en-US" altLang="en-US" b="1" i="1">
                <a:solidFill>
                  <a:srgbClr val="B3B3B3"/>
                </a:solidFill>
              </a:rPr>
              <a:t>bits</a:t>
            </a:r>
            <a:r>
              <a:rPr lang="en-US" altLang="en-US">
                <a:solidFill>
                  <a:srgbClr val="B3B3B3"/>
                </a:solidFill>
              </a:rPr>
              <a:t> (ones and zeros).</a:t>
            </a:r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B3B3B3"/>
                </a:solidFill>
              </a:rPr>
              <a:t>Those bits can have structure: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0000FF"/>
                </a:solidFill>
              </a:rPr>
              <a:t>Plain-text: Bits represent characters.</a:t>
            </a:r>
          </a:p>
          <a:p>
            <a:pPr marL="863600" lvl="1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B3B3B3"/>
                </a:solidFill>
              </a:rPr>
              <a:t>JPEG: Bits encode information about the structure of an image.</a:t>
            </a:r>
          </a:p>
          <a:p>
            <a:pPr marL="863600" lvl="1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B3B3B3"/>
                </a:solidFill>
              </a:rPr>
              <a:t>MP3: Bits encode frequency information about music.</a:t>
            </a:r>
          </a:p>
          <a:p>
            <a:pPr marL="863600" lvl="1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B3B3B3"/>
                </a:solidFill>
              </a:rPr>
              <a:t>etc.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The structure of files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42056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ChangeArrowheads="1"/>
          </p:cNvSpPr>
          <p:nvPr/>
        </p:nvSpPr>
        <p:spPr bwMode="auto">
          <a:xfrm>
            <a:off x="1371600" y="2286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Yesterday, upon the stair,</a:t>
            </a:r>
          </a:p>
        </p:txBody>
      </p:sp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1371600" y="6858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I met a man who wasn’t there</a:t>
            </a:r>
          </a:p>
        </p:txBody>
      </p:sp>
      <p:sp>
        <p:nvSpPr>
          <p:cNvPr id="8195" name="Rectangle 3"/>
          <p:cNvSpPr>
            <a:spLocks noChangeArrowheads="1"/>
          </p:cNvSpPr>
          <p:nvPr/>
        </p:nvSpPr>
        <p:spPr bwMode="auto">
          <a:xfrm>
            <a:off x="1371600" y="11430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He wasn’t there again today</a:t>
            </a:r>
          </a:p>
        </p:txBody>
      </p:sp>
      <p:sp>
        <p:nvSpPr>
          <p:cNvPr id="8196" name="Rectangle 4"/>
          <p:cNvSpPr>
            <a:spLocks noChangeArrowheads="1"/>
          </p:cNvSpPr>
          <p:nvPr/>
        </p:nvSpPr>
        <p:spPr bwMode="auto">
          <a:xfrm>
            <a:off x="1371600" y="16002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I wish, I wish he’d go away...</a:t>
            </a:r>
          </a:p>
        </p:txBody>
      </p:sp>
      <p:sp>
        <p:nvSpPr>
          <p:cNvPr id="8197" name="Rectangle 5"/>
          <p:cNvSpPr>
            <a:spLocks noChangeArrowheads="1"/>
          </p:cNvSpPr>
          <p:nvPr/>
        </p:nvSpPr>
        <p:spPr bwMode="auto">
          <a:xfrm>
            <a:off x="1371600" y="20574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- Hughes Mearns, "Antagonish"</a:t>
            </a:r>
          </a:p>
        </p:txBody>
      </p:sp>
      <p:sp>
        <p:nvSpPr>
          <p:cNvPr id="8198" name="Text Box 6"/>
          <p:cNvSpPr txBox="1">
            <a:spLocks noChangeArrowheads="1"/>
          </p:cNvSpPr>
          <p:nvPr/>
        </p:nvSpPr>
        <p:spPr bwMode="auto">
          <a:xfrm>
            <a:off x="685800" y="3009900"/>
            <a:ext cx="8915400" cy="430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58607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1371600" y="228600"/>
            <a:ext cx="7772400" cy="2286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450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ChangeArrowheads="1"/>
          </p:cNvSpPr>
          <p:nvPr/>
        </p:nvSpPr>
        <p:spPr bwMode="auto">
          <a:xfrm>
            <a:off x="1371600" y="2286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Yesterday, upon the stair,</a:t>
            </a:r>
          </a:p>
        </p:txBody>
      </p:sp>
      <p:sp>
        <p:nvSpPr>
          <p:cNvPr id="9218" name="Rectangle 2"/>
          <p:cNvSpPr>
            <a:spLocks noChangeArrowheads="1"/>
          </p:cNvSpPr>
          <p:nvPr/>
        </p:nvSpPr>
        <p:spPr bwMode="auto">
          <a:xfrm>
            <a:off x="1371600" y="6858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I met a man who wasn’t there</a:t>
            </a:r>
          </a:p>
        </p:txBody>
      </p:sp>
      <p:sp>
        <p:nvSpPr>
          <p:cNvPr id="9219" name="Rectangle 3"/>
          <p:cNvSpPr>
            <a:spLocks noChangeArrowheads="1"/>
          </p:cNvSpPr>
          <p:nvPr/>
        </p:nvSpPr>
        <p:spPr bwMode="auto">
          <a:xfrm>
            <a:off x="1371600" y="11430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He wasn’t there again today</a:t>
            </a:r>
          </a:p>
        </p:txBody>
      </p:sp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1371600" y="16002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I wish, I wish he’d go away...</a:t>
            </a:r>
          </a:p>
        </p:txBody>
      </p:sp>
      <p:sp>
        <p:nvSpPr>
          <p:cNvPr id="9221" name="Rectangle 5"/>
          <p:cNvSpPr>
            <a:spLocks noChangeArrowheads="1"/>
          </p:cNvSpPr>
          <p:nvPr/>
        </p:nvSpPr>
        <p:spPr bwMode="auto">
          <a:xfrm>
            <a:off x="1371600" y="20574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- Hughes Mearns, "Antagonish"</a:t>
            </a:r>
          </a:p>
        </p:txBody>
      </p:sp>
      <p:sp>
        <p:nvSpPr>
          <p:cNvPr id="9222" name="Text Box 6"/>
          <p:cNvSpPr txBox="1">
            <a:spLocks noChangeArrowheads="1"/>
          </p:cNvSpPr>
          <p:nvPr/>
        </p:nvSpPr>
        <p:spPr bwMode="auto">
          <a:xfrm>
            <a:off x="685800" y="3009900"/>
            <a:ext cx="8915400" cy="430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58607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</p:txBody>
      </p:sp>
      <p:sp>
        <p:nvSpPr>
          <p:cNvPr id="9223" name="Rectangle 7"/>
          <p:cNvSpPr>
            <a:spLocks noChangeArrowheads="1"/>
          </p:cNvSpPr>
          <p:nvPr/>
        </p:nvSpPr>
        <p:spPr bwMode="auto">
          <a:xfrm>
            <a:off x="1371600" y="228600"/>
            <a:ext cx="7772400" cy="2286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4" name="Text Box 8"/>
          <p:cNvSpPr txBox="1">
            <a:spLocks noChangeArrowheads="1"/>
          </p:cNvSpPr>
          <p:nvPr/>
        </p:nvSpPr>
        <p:spPr bwMode="auto">
          <a:xfrm>
            <a:off x="1600200" y="3868738"/>
            <a:ext cx="7086600" cy="156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3600">
                <a:solidFill>
                  <a:srgbClr val="0000FF"/>
                </a:solidFill>
                <a:latin typeface="Purisa" charset="0"/>
              </a:rPr>
              <a:t>Step one:</a:t>
            </a:r>
          </a:p>
          <a:p>
            <a:pPr algn="ctr">
              <a:lnSpc>
                <a:spcPct val="112000"/>
              </a:lnSpc>
            </a:pPr>
            <a:r>
              <a:rPr lang="en-US" altLang="en-US" sz="3600">
                <a:solidFill>
                  <a:srgbClr val="0000FF"/>
                </a:solidFill>
                <a:latin typeface="Purisa" charset="0"/>
              </a:rPr>
              <a:t>Open the file for reading.</a:t>
            </a:r>
          </a:p>
        </p:txBody>
      </p:sp>
    </p:spTree>
    <p:extLst>
      <p:ext uri="{BB962C8B-B14F-4D97-AF65-F5344CB8AC3E}">
        <p14:creationId xmlns:p14="http://schemas.microsoft.com/office/powerpoint/2010/main" val="3785746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703797"/>
            <a:ext cx="9659585" cy="455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1B83CC7-3586-0D40-9346-8CCAF6B8E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6CDD1D3A-EEA4-BB41-BC49-21E8817AF42F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175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0712" y="350837"/>
            <a:ext cx="8019466" cy="619102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extBox 1"/>
          <p:cNvSpPr txBox="1"/>
          <p:nvPr/>
        </p:nvSpPr>
        <p:spPr>
          <a:xfrm>
            <a:off x="4583112" y="731837"/>
            <a:ext cx="3619674" cy="779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halkboard" charset="0"/>
                <a:ea typeface="Chalkboard" charset="0"/>
                <a:cs typeface="Chalkboard" charset="0"/>
              </a:rPr>
              <a:t>Each blue dot is a tiny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  <a:latin typeface="Chalkboard" charset="0"/>
                <a:ea typeface="Chalkboard" charset="0"/>
                <a:cs typeface="Chalkboard" charset="0"/>
              </a:rPr>
              <a:t>GRect</a:t>
            </a:r>
            <a:endParaRPr lang="en-US" sz="2400" dirty="0">
              <a:solidFill>
                <a:schemeClr val="accent3">
                  <a:lumMod val="50000"/>
                </a:schemeClr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5779008" y="1645920"/>
            <a:ext cx="365760" cy="370588"/>
          </a:xfrm>
          <a:custGeom>
            <a:avLst/>
            <a:gdLst>
              <a:gd name="connsiteX0" fmla="*/ 365760 w 365760"/>
              <a:gd name="connsiteY0" fmla="*/ 0 h 370588"/>
              <a:gd name="connsiteX1" fmla="*/ 256032 w 365760"/>
              <a:gd name="connsiteY1" fmla="*/ 121920 h 370588"/>
              <a:gd name="connsiteX2" fmla="*/ 219456 w 365760"/>
              <a:gd name="connsiteY2" fmla="*/ 146304 h 370588"/>
              <a:gd name="connsiteX3" fmla="*/ 146304 w 365760"/>
              <a:gd name="connsiteY3" fmla="*/ 207264 h 370588"/>
              <a:gd name="connsiteX4" fmla="*/ 121920 w 365760"/>
              <a:gd name="connsiteY4" fmla="*/ 243840 h 370588"/>
              <a:gd name="connsiteX5" fmla="*/ 85344 w 365760"/>
              <a:gd name="connsiteY5" fmla="*/ 268224 h 370588"/>
              <a:gd name="connsiteX6" fmla="*/ 0 w 365760"/>
              <a:gd name="connsiteY6" fmla="*/ 365760 h 370588"/>
              <a:gd name="connsiteX7" fmla="*/ 12192 w 365760"/>
              <a:gd name="connsiteY7" fmla="*/ 329184 h 370588"/>
              <a:gd name="connsiteX8" fmla="*/ 36576 w 365760"/>
              <a:gd name="connsiteY8" fmla="*/ 292608 h 370588"/>
              <a:gd name="connsiteX9" fmla="*/ 48768 w 365760"/>
              <a:gd name="connsiteY9" fmla="*/ 231648 h 370588"/>
              <a:gd name="connsiteX10" fmla="*/ 60960 w 365760"/>
              <a:gd name="connsiteY10" fmla="*/ 195072 h 370588"/>
              <a:gd name="connsiteX11" fmla="*/ 36576 w 365760"/>
              <a:gd name="connsiteY11" fmla="*/ 231648 h 370588"/>
              <a:gd name="connsiteX12" fmla="*/ 12192 w 365760"/>
              <a:gd name="connsiteY12" fmla="*/ 304800 h 370588"/>
              <a:gd name="connsiteX13" fmla="*/ 24384 w 365760"/>
              <a:gd name="connsiteY13" fmla="*/ 365760 h 370588"/>
              <a:gd name="connsiteX14" fmla="*/ 219456 w 365760"/>
              <a:gd name="connsiteY14" fmla="*/ 353568 h 370588"/>
              <a:gd name="connsiteX15" fmla="*/ 292608 w 365760"/>
              <a:gd name="connsiteY15" fmla="*/ 353568 h 370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5760" h="370588">
                <a:moveTo>
                  <a:pt x="365760" y="0"/>
                </a:moveTo>
                <a:cubicBezTo>
                  <a:pt x="329184" y="40640"/>
                  <a:pt x="294693" y="83259"/>
                  <a:pt x="256032" y="121920"/>
                </a:cubicBezTo>
                <a:cubicBezTo>
                  <a:pt x="245671" y="132281"/>
                  <a:pt x="230713" y="136923"/>
                  <a:pt x="219456" y="146304"/>
                </a:cubicBezTo>
                <a:cubicBezTo>
                  <a:pt x="125582" y="224533"/>
                  <a:pt x="237115" y="146723"/>
                  <a:pt x="146304" y="207264"/>
                </a:cubicBezTo>
                <a:cubicBezTo>
                  <a:pt x="138176" y="219456"/>
                  <a:pt x="132281" y="233479"/>
                  <a:pt x="121920" y="243840"/>
                </a:cubicBezTo>
                <a:cubicBezTo>
                  <a:pt x="111559" y="254201"/>
                  <a:pt x="94993" y="257197"/>
                  <a:pt x="85344" y="268224"/>
                </a:cubicBezTo>
                <a:cubicBezTo>
                  <a:pt x="-14224" y="382016"/>
                  <a:pt x="82296" y="310896"/>
                  <a:pt x="0" y="365760"/>
                </a:cubicBezTo>
                <a:cubicBezTo>
                  <a:pt x="4064" y="353568"/>
                  <a:pt x="6445" y="340679"/>
                  <a:pt x="12192" y="329184"/>
                </a:cubicBezTo>
                <a:cubicBezTo>
                  <a:pt x="18745" y="316078"/>
                  <a:pt x="31431" y="306328"/>
                  <a:pt x="36576" y="292608"/>
                </a:cubicBezTo>
                <a:cubicBezTo>
                  <a:pt x="43852" y="273205"/>
                  <a:pt x="43742" y="251752"/>
                  <a:pt x="48768" y="231648"/>
                </a:cubicBezTo>
                <a:cubicBezTo>
                  <a:pt x="51885" y="219180"/>
                  <a:pt x="73811" y="195072"/>
                  <a:pt x="60960" y="195072"/>
                </a:cubicBezTo>
                <a:cubicBezTo>
                  <a:pt x="46307" y="195072"/>
                  <a:pt x="42527" y="218258"/>
                  <a:pt x="36576" y="231648"/>
                </a:cubicBezTo>
                <a:cubicBezTo>
                  <a:pt x="26137" y="255136"/>
                  <a:pt x="12192" y="304800"/>
                  <a:pt x="12192" y="304800"/>
                </a:cubicBezTo>
                <a:cubicBezTo>
                  <a:pt x="16256" y="325120"/>
                  <a:pt x="4212" y="361014"/>
                  <a:pt x="24384" y="365760"/>
                </a:cubicBezTo>
                <a:cubicBezTo>
                  <a:pt x="87803" y="380682"/>
                  <a:pt x="154372" y="356526"/>
                  <a:pt x="219456" y="353568"/>
                </a:cubicBezTo>
                <a:cubicBezTo>
                  <a:pt x="243815" y="352461"/>
                  <a:pt x="268224" y="353568"/>
                  <a:pt x="292608" y="353568"/>
                </a:cubicBezTo>
              </a:path>
            </a:pathLst>
          </a:custGeom>
          <a:noFill/>
          <a:ln w="38100">
            <a:solidFill>
              <a:schemeClr val="accent3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133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703797"/>
            <a:ext cx="9659585" cy="455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</p:txBody>
      </p:sp>
      <p:sp>
        <p:nvSpPr>
          <p:cNvPr id="3" name="Rectangle 2"/>
          <p:cNvSpPr/>
          <p:nvPr/>
        </p:nvSpPr>
        <p:spPr>
          <a:xfrm>
            <a:off x="273517" y="6215732"/>
            <a:ext cx="9533590" cy="817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import </a:t>
            </a:r>
            <a:r>
              <a:rPr lang="en-US" altLang="x-none" sz="2535" dirty="0" err="1">
                <a:latin typeface="Consolas" charset="0"/>
              </a:rPr>
              <a:t>java.util</a:t>
            </a:r>
            <a:r>
              <a:rPr lang="en-US" altLang="x-none" sz="2535" dirty="0">
                <a:latin typeface="Consolas" charset="0"/>
              </a:rPr>
              <a:t>.*;   </a:t>
            </a:r>
            <a:r>
              <a:rPr lang="en-US" altLang="x-none" sz="2535" dirty="0">
                <a:solidFill>
                  <a:srgbClr val="008000"/>
                </a:solidFill>
                <a:latin typeface="Consolas" charset="0"/>
              </a:rPr>
              <a:t>// for Scanner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import </a:t>
            </a:r>
            <a:r>
              <a:rPr lang="en-US" altLang="x-none" sz="2535" dirty="0" err="1">
                <a:latin typeface="Consolas" charset="0"/>
              </a:rPr>
              <a:t>java.io</a:t>
            </a:r>
            <a:r>
              <a:rPr lang="en-US" altLang="x-none" sz="2535" dirty="0">
                <a:latin typeface="Consolas" charset="0"/>
              </a:rPr>
              <a:t>.*;     </a:t>
            </a:r>
            <a:r>
              <a:rPr lang="en-US" altLang="x-none" sz="2535" dirty="0">
                <a:solidFill>
                  <a:srgbClr val="008000"/>
                </a:solidFill>
                <a:latin typeface="Consolas" charset="0"/>
              </a:rPr>
              <a:t>// for File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E9ED9798-6B59-AB4C-869C-D733C8821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77550E65-593C-5347-AFE5-1D1AF98876BA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11814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703797"/>
            <a:ext cx="9659585" cy="455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924489" y="5375768"/>
            <a:ext cx="8231646" cy="1355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9208" tIns="49604" rIns="99208" bIns="49604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3968" dirty="0">
                <a:solidFill>
                  <a:srgbClr val="0000FF"/>
                </a:solidFill>
                <a:latin typeface="Purisa" charset="0"/>
              </a:rPr>
              <a:t>Step Two:</a:t>
            </a:r>
          </a:p>
          <a:p>
            <a:pPr algn="ctr">
              <a:lnSpc>
                <a:spcPct val="112000"/>
              </a:lnSpc>
            </a:pPr>
            <a:r>
              <a:rPr lang="en-US" altLang="en-US" sz="3968" dirty="0">
                <a:solidFill>
                  <a:srgbClr val="0000FF"/>
                </a:solidFill>
                <a:latin typeface="Purisa" charset="0"/>
              </a:rPr>
              <a:t>Read the file, one line at a time.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B2949FE-D714-944A-840A-60BD8DD3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682966F2-99F4-F74A-8B9E-D5CEBF9179A6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1354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543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Yesterday, upon the stair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line1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1385940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EBA5107-82FF-9F42-9D19-8CC51F6C3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48D43827-A83D-B541-820F-9A584C47C9F5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2704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543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Yesterday, upon the stair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line1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1931917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878E70E-94EA-1B4E-971B-C93F5ED45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0E33A86E-5D82-FD49-AE92-AF2F981597E4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8430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631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Yesterday, upon the stair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line1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I met a man who wasn't there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line2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1931917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5888E21-6BEA-1F40-8FA0-97312C404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4AAEA91A-5722-9E49-9499-4649271072F5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86216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631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"Yesterday, upon the stair"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line1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I met a man who wasn't there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line2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2439992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C9F1263-754E-3649-A94F-0184B1F2E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3AA02D31-2FC2-C445-96CD-DC76B5C87CF6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9365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90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He wasn't there again today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line3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2439992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9080185-086F-0C4D-B1BB-5A018F11A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10D1C1D8-F4CE-2447-B857-72DC34424809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6133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90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He wasn't there again today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line3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2939873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9D4234C-83C9-A74F-AE20-5C99CA1B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75AAD3A0-1EC1-9641-BB51-8DF26289F77B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3992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99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He wasn't there again today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line3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I wish, I wish he'd go away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line4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2939873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FA1AAA-C38C-9A49-AD75-9D4B9410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382E7EB-56D9-3442-BDF4-08590CECCBE9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3324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99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He wasn't there again today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line3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I wish, I wish he'd go away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line4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3443852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BCBBC2-BF14-8A46-ABE2-CF26D7D67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92C488FD-F307-5542-8F04-EFD5710FBA17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65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712" y="1265237"/>
            <a:ext cx="5487764" cy="548776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54183" y="5857356"/>
            <a:ext cx="3357009" cy="6601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968" dirty="0"/>
              <a:t>Bright Simons</a:t>
            </a:r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Chris’ Favorite Program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50324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90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- Hughes Mearns, "</a:t>
            </a:r>
            <a:r>
              <a:rPr lang="en-US" altLang="x-none" sz="2535" dirty="0" err="1">
                <a:solidFill>
                  <a:srgbClr val="009051"/>
                </a:solidFill>
                <a:latin typeface="Consolas" charset="0"/>
              </a:rPr>
              <a:t>Antagonish</a:t>
            </a: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"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line5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3443852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00CDDDF-8A2B-414F-B916-A93F1F7D3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BF288E93-BA4F-9543-B334-47BB6E1ED482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3185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90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- Hughes Mearns, "</a:t>
            </a:r>
            <a:r>
              <a:rPr lang="en-US" altLang="x-none" sz="2535" dirty="0" err="1">
                <a:solidFill>
                  <a:srgbClr val="009051"/>
                </a:solidFill>
                <a:latin typeface="Consolas" charset="0"/>
              </a:rPr>
              <a:t>Antagonish</a:t>
            </a: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"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line5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7853DA0-CE24-9441-B527-132A5FA87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A5B569BA-21A2-1A46-92D6-76F6A70EBA1E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55214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90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- Hughes Mearns, "</a:t>
            </a:r>
            <a:r>
              <a:rPr lang="en-US" altLang="x-none" sz="2535" dirty="0" err="1">
                <a:solidFill>
                  <a:srgbClr val="009051"/>
                </a:solidFill>
                <a:latin typeface="Consolas" charset="0"/>
              </a:rPr>
              <a:t>Antagonish</a:t>
            </a: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"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line5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E002F-93E4-1444-900B-DBCE55A5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1B09A6D5-A4E3-294D-8E67-4AB6DA13DD47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4694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42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B050"/>
                </a:solidFill>
                <a:latin typeface="Consolas" charset="0"/>
              </a:rPr>
              <a:t>// prints all lines in the file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while (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input.hasNextLine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String line = 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;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x-none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(line); 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0600C56-69E2-9742-AE02-E6C29FDBE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54125FF6-8161-EB4D-B44D-9CBC2B5DECAA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7239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067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B050"/>
                </a:solidFill>
                <a:latin typeface="Consolas" charset="0"/>
              </a:rPr>
              <a:t>// prints all lines in the file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while (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input.hasNextLine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String line = 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;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x-none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(line); 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12" name="Text Box 8"/>
          <p:cNvSpPr txBox="1">
            <a:spLocks noChangeArrowheads="1"/>
          </p:cNvSpPr>
          <p:nvPr/>
        </p:nvSpPr>
        <p:spPr bwMode="auto">
          <a:xfrm>
            <a:off x="1386469" y="6566542"/>
            <a:ext cx="7307686" cy="502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9208" tIns="49604" rIns="99208" bIns="49604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3086">
                <a:solidFill>
                  <a:srgbClr val="0000FF"/>
                </a:solidFill>
                <a:latin typeface="Purisa" charset="0"/>
              </a:rPr>
              <a:t>Step Three: close </a:t>
            </a:r>
            <a:r>
              <a:rPr lang="en-US" altLang="en-US" sz="3086" dirty="0">
                <a:solidFill>
                  <a:srgbClr val="0000FF"/>
                </a:solidFill>
                <a:latin typeface="Purisa" charset="0"/>
              </a:rPr>
              <a:t>the file.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FA0F10B-3237-DB4D-9347-EF52FEA9F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FF4CE49C-4033-054D-811E-1E042562E91D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4373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2510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B050"/>
                </a:solidFill>
                <a:latin typeface="Consolas" charset="0"/>
              </a:rPr>
              <a:t>// prints all lines in the file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while (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input.hasNextLine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String line = 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;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x-none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(line); 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altLang="x-none" dirty="0"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();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DF3ED2-2C4D-0E4A-8FF5-9862398C3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86419B8F-A128-D54A-AF6B-8CECCD348830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9084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95847" name="Group 135"/>
          <p:cNvGraphicFramePr>
            <a:graphicFrameLocks noGrp="1"/>
          </p:cNvGraphicFramePr>
          <p:nvPr/>
        </p:nvGraphicFramePr>
        <p:xfrm>
          <a:off x="84525" y="1370192"/>
          <a:ext cx="9911574" cy="4677550"/>
        </p:xfrm>
        <a:graphic>
          <a:graphicData uri="http://schemas.openxmlformats.org/drawingml/2006/table">
            <a:tbl>
              <a:tblPr/>
              <a:tblGrid>
                <a:gridCol w="3246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654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Method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Description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9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.nextLine()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reads and returns a one-</a:t>
                      </a:r>
                      <a:r>
                        <a:rPr kumimoji="0" lang="en-US" altLang="x-none" sz="22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line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String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from the file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.next()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reads and returns a one-word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String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from the file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.nextInt()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reads and returns an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int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from the file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89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.nextDouble()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reads and returns a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double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from the file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.hasNextLine()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returns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true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if there are any more lines</a:t>
                      </a:r>
                      <a:endParaRPr kumimoji="0" lang="en-US" altLang="x-none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.hasNext()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returns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true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if there are any more tokens</a:t>
                      </a:r>
                      <a:endParaRPr kumimoji="0" lang="en-US" altLang="x-none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.hasNextInt()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returns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true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if there is a next token and it's an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int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89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.hasNextDouble()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returns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true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if there is a next token and it's a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double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.close();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should be called when done reading the file</a:t>
                      </a:r>
                      <a:endParaRPr kumimoji="0" lang="en-US" altLang="x-none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50E10D25-9D3D-6A41-B3CA-B9006509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33ABF-AC81-0E4D-9B13-B15765DE92C6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Scanner Methods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2893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Let “try” it out!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14400886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There’s a “catch”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2724738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Programs sometimes encounter unexpected errors.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Sometimes these are bugs: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Dividing by zero.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Sending a message to a </a:t>
            </a: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altLang="en-US" dirty="0"/>
              <a:t> object.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Sometimes these are due to external factors: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Network errors.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Missing files.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Sometimes things break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3226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4712" y="4237037"/>
            <a:ext cx="3227667" cy="2158566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>
                <a:latin typeface="Calibri"/>
                <a:cs typeface="Calibri"/>
              </a:rPr>
              <a:t>Underlying Puzzle</a:t>
            </a:r>
            <a:endParaRPr lang="en-US" sz="5071" dirty="0">
              <a:latin typeface="Calibri"/>
              <a:cs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0811" y="4000158"/>
            <a:ext cx="1708634" cy="23719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8016" y="1417019"/>
            <a:ext cx="2453213" cy="17366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7953" y="2802139"/>
            <a:ext cx="2335743" cy="19440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45797" y="6459204"/>
            <a:ext cx="1843582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 (Distributor)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34919" y="1012834"/>
            <a:ext cx="151836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Counterfeiter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40347" y="2395019"/>
            <a:ext cx="67197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7015825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If Java encounters a case where it can't proceed as normal, it will cause an </a:t>
            </a:r>
            <a:r>
              <a:rPr lang="en-US" altLang="en-US" b="1" i="1">
                <a:solidFill>
                  <a:srgbClr val="0000FF"/>
                </a:solidFill>
              </a:rPr>
              <a:t>exception</a:t>
            </a:r>
            <a:r>
              <a:rPr lang="en-US" altLang="en-US"/>
              <a:t>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Java requires that your program handle certain types of exceptions.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Think of exceptions as rerouting control in an emergency: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If all goes well, program continues as usual.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If something goes wrong, handle the emergency.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Exceptional cases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0153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Let “try” it out!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5809748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Let </a:t>
            </a:r>
            <a:r>
              <a:rPr lang="en-US" sz="3968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try</a:t>
            </a:r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 it out!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1626133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-</a:t>
            </a:r>
            <a:r>
              <a:rPr lang="en-US" sz="4600" dirty="0" err="1">
                <a:latin typeface="Calibri"/>
                <a:cs typeface="Calibri"/>
              </a:rPr>
              <a:t>ing</a:t>
            </a:r>
            <a:r>
              <a:rPr lang="en-US" sz="4600" dirty="0">
                <a:latin typeface="Calibri"/>
                <a:cs typeface="Calibri"/>
              </a:rPr>
              <a:t> your best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03238" y="12652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To use a method or class that might cause an exception, you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try</a:t>
            </a:r>
            <a:r>
              <a:rPr lang="en-US" altLang="en-US" sz="2800"/>
              <a:t> its best, knowing that it might fail.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95979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265237"/>
            <a:ext cx="9070975" cy="4989513"/>
          </a:xfrm>
          <a:ln/>
        </p:spPr>
        <p:txBody>
          <a:bodyPr tIns="7056"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To use a method or class that might cause an exception, you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try</a:t>
            </a:r>
            <a:r>
              <a:rPr lang="en-US" altLang="en-US" sz="2800"/>
              <a:t> its best, knowing that it might fail.</a:t>
            </a:r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-</a:t>
            </a:r>
            <a:r>
              <a:rPr lang="en-US" sz="4600" dirty="0" err="1">
                <a:latin typeface="Calibri"/>
                <a:cs typeface="Calibri"/>
              </a:rPr>
              <a:t>ing</a:t>
            </a:r>
            <a:r>
              <a:rPr lang="en-US" sz="4600" dirty="0">
                <a:latin typeface="Calibri"/>
                <a:cs typeface="Calibri"/>
              </a:rPr>
              <a:t> your best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5B9E365F-1B40-4D40-91EE-ABBD769071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99714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265237"/>
            <a:ext cx="9070975" cy="4989513"/>
          </a:xfrm>
          <a:ln/>
        </p:spPr>
        <p:txBody>
          <a:bodyPr tIns="7056"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To use a method or class that might cause an exception, you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try</a:t>
            </a:r>
            <a:r>
              <a:rPr lang="en-US" altLang="en-US" sz="2800"/>
              <a:t> its best, knowing that it might fail.</a:t>
            </a:r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-</a:t>
            </a:r>
            <a:r>
              <a:rPr lang="en-US" sz="4600" dirty="0" err="1">
                <a:latin typeface="Calibri"/>
                <a:cs typeface="Calibri"/>
              </a:rPr>
              <a:t>ing</a:t>
            </a:r>
            <a:r>
              <a:rPr lang="en-US" sz="4600" dirty="0">
                <a:latin typeface="Calibri"/>
                <a:cs typeface="Calibri"/>
              </a:rPr>
              <a:t> your best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7D384B24-6DED-4546-8FA0-87981ECECF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684991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There’s a “catch”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1993046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There’s a </a:t>
            </a:r>
            <a:r>
              <a:rPr lang="en-US" sz="3968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catch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13614632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 tIns="7056"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1164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44512" y="14176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507897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4712" y="4237037"/>
            <a:ext cx="3227667" cy="21585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0811" y="4000158"/>
            <a:ext cx="1708634" cy="23719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8016" y="1417019"/>
            <a:ext cx="2453213" cy="17366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7953" y="2802139"/>
            <a:ext cx="2335743" cy="19440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45797" y="6459204"/>
            <a:ext cx="1843582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 (Distributor)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34919" y="1012834"/>
            <a:ext cx="151836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Counterfeiter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40347" y="2395019"/>
            <a:ext cx="67197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889" b="98000" l="25500" r="76917">
                        <a14:foregroundMark x1="39417" y1="19222" x2="58750" y2="46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81003" y="2829215"/>
            <a:ext cx="2556004" cy="1917003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3937982" y="2662606"/>
            <a:ext cx="1874977" cy="975038"/>
          </a:xfrm>
          <a:prstGeom prst="straightConnector1">
            <a:avLst/>
          </a:prstGeom>
          <a:ln w="57150" cmpd="sng">
            <a:solidFill>
              <a:srgbClr val="000000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43477" y="3825151"/>
            <a:ext cx="2056981" cy="1305539"/>
          </a:xfrm>
          <a:prstGeom prst="straightConnector1">
            <a:avLst/>
          </a:prstGeom>
          <a:ln w="57150" cmpd="sng">
            <a:solidFill>
              <a:srgbClr val="000000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137979" y="1890420"/>
            <a:ext cx="1757212" cy="32474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46" dirty="0">
                <a:solidFill>
                  <a:schemeClr val="accent3">
                    <a:lumMod val="50000"/>
                  </a:schemeClr>
                </a:solidFill>
              </a:rPr>
              <a:t>?</a:t>
            </a:r>
          </a:p>
        </p:txBody>
      </p:sp>
      <p:sp>
        <p:nvSpPr>
          <p:cNvPr id="14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>
                <a:latin typeface="Calibri"/>
                <a:cs typeface="Calibri"/>
              </a:rPr>
              <a:t>Underlying Puzzle</a:t>
            </a:r>
            <a:endParaRPr lang="en-US" sz="5071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2947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44512" y="14176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IOException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e)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("An error occurred: " + e);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3296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44512" y="14176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IOException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e)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("An error occurred: " + e);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04696335-76EE-494D-A8C9-6FDA3D616D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1912" y="1493837"/>
            <a:ext cx="2743200" cy="111125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000000"/>
            </a:solidFill>
            <a:round/>
            <a:headEnd/>
            <a:tailEnd/>
          </a:ln>
          <a:effectLst>
            <a:outerShdw blurRad="63500" dist="152735" dir="2700000" algn="ctr" rotWithShape="0">
              <a:srgbClr val="808080"/>
            </a:outerShdw>
          </a:effectLst>
        </p:spPr>
        <p:txBody>
          <a:bodyPr lIns="108000" tIns="63000" rIns="108000" bIns="63000"/>
          <a:lstStyle>
            <a:lvl1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If something</a:t>
            </a:r>
          </a:p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fails up here…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9ECF984-EB6E-2B41-914B-BC13F8953800}"/>
              </a:ext>
            </a:extLst>
          </p:cNvPr>
          <p:cNvSpPr/>
          <p:nvPr/>
        </p:nvSpPr>
        <p:spPr>
          <a:xfrm>
            <a:off x="4946093" y="1938528"/>
            <a:ext cx="1344979" cy="1170432"/>
          </a:xfrm>
          <a:custGeom>
            <a:avLst/>
            <a:gdLst>
              <a:gd name="connsiteX0" fmla="*/ 1344979 w 1344979"/>
              <a:gd name="connsiteY0" fmla="*/ 0 h 1170432"/>
              <a:gd name="connsiteX1" fmla="*/ 1296211 w 1344979"/>
              <a:gd name="connsiteY1" fmla="*/ 12192 h 1170432"/>
              <a:gd name="connsiteX2" fmla="*/ 771955 w 1344979"/>
              <a:gd name="connsiteY2" fmla="*/ 48768 h 1170432"/>
              <a:gd name="connsiteX3" fmla="*/ 674419 w 1344979"/>
              <a:gd name="connsiteY3" fmla="*/ 97536 h 1170432"/>
              <a:gd name="connsiteX4" fmla="*/ 637843 w 1344979"/>
              <a:gd name="connsiteY4" fmla="*/ 109728 h 1170432"/>
              <a:gd name="connsiteX5" fmla="*/ 601267 w 1344979"/>
              <a:gd name="connsiteY5" fmla="*/ 134112 h 1170432"/>
              <a:gd name="connsiteX6" fmla="*/ 564691 w 1344979"/>
              <a:gd name="connsiteY6" fmla="*/ 146304 h 1170432"/>
              <a:gd name="connsiteX7" fmla="*/ 491539 w 1344979"/>
              <a:gd name="connsiteY7" fmla="*/ 195072 h 1170432"/>
              <a:gd name="connsiteX8" fmla="*/ 454963 w 1344979"/>
              <a:gd name="connsiteY8" fmla="*/ 219456 h 1170432"/>
              <a:gd name="connsiteX9" fmla="*/ 418387 w 1344979"/>
              <a:gd name="connsiteY9" fmla="*/ 243840 h 1170432"/>
              <a:gd name="connsiteX10" fmla="*/ 320851 w 1344979"/>
              <a:gd name="connsiteY10" fmla="*/ 390144 h 1170432"/>
              <a:gd name="connsiteX11" fmla="*/ 296467 w 1344979"/>
              <a:gd name="connsiteY11" fmla="*/ 426720 h 1170432"/>
              <a:gd name="connsiteX12" fmla="*/ 259891 w 1344979"/>
              <a:gd name="connsiteY12" fmla="*/ 536448 h 1170432"/>
              <a:gd name="connsiteX13" fmla="*/ 247699 w 1344979"/>
              <a:gd name="connsiteY13" fmla="*/ 573024 h 1170432"/>
              <a:gd name="connsiteX14" fmla="*/ 235507 w 1344979"/>
              <a:gd name="connsiteY14" fmla="*/ 731520 h 1170432"/>
              <a:gd name="connsiteX15" fmla="*/ 223315 w 1344979"/>
              <a:gd name="connsiteY15" fmla="*/ 792480 h 1170432"/>
              <a:gd name="connsiteX16" fmla="*/ 211123 w 1344979"/>
              <a:gd name="connsiteY16" fmla="*/ 914400 h 1170432"/>
              <a:gd name="connsiteX17" fmla="*/ 198931 w 1344979"/>
              <a:gd name="connsiteY17" fmla="*/ 1121664 h 1170432"/>
              <a:gd name="connsiteX18" fmla="*/ 137971 w 1344979"/>
              <a:gd name="connsiteY18" fmla="*/ 1024128 h 1170432"/>
              <a:gd name="connsiteX19" fmla="*/ 77011 w 1344979"/>
              <a:gd name="connsiteY19" fmla="*/ 975360 h 1170432"/>
              <a:gd name="connsiteX20" fmla="*/ 3859 w 1344979"/>
              <a:gd name="connsiteY20" fmla="*/ 926592 h 1170432"/>
              <a:gd name="connsiteX21" fmla="*/ 40435 w 1344979"/>
              <a:gd name="connsiteY21" fmla="*/ 963168 h 1170432"/>
              <a:gd name="connsiteX22" fmla="*/ 64819 w 1344979"/>
              <a:gd name="connsiteY22" fmla="*/ 999744 h 1170432"/>
              <a:gd name="connsiteX23" fmla="*/ 101395 w 1344979"/>
              <a:gd name="connsiteY23" fmla="*/ 1024128 h 1170432"/>
              <a:gd name="connsiteX24" fmla="*/ 137971 w 1344979"/>
              <a:gd name="connsiteY24" fmla="*/ 1072896 h 1170432"/>
              <a:gd name="connsiteX25" fmla="*/ 186739 w 1344979"/>
              <a:gd name="connsiteY25" fmla="*/ 1146048 h 1170432"/>
              <a:gd name="connsiteX26" fmla="*/ 223315 w 1344979"/>
              <a:gd name="connsiteY26" fmla="*/ 1170432 h 1170432"/>
              <a:gd name="connsiteX27" fmla="*/ 259891 w 1344979"/>
              <a:gd name="connsiteY27" fmla="*/ 1158240 h 1170432"/>
              <a:gd name="connsiteX28" fmla="*/ 272083 w 1344979"/>
              <a:gd name="connsiteY28" fmla="*/ 1109472 h 1170432"/>
              <a:gd name="connsiteX29" fmla="*/ 296467 w 1344979"/>
              <a:gd name="connsiteY29" fmla="*/ 1072896 h 1170432"/>
              <a:gd name="connsiteX30" fmla="*/ 406195 w 1344979"/>
              <a:gd name="connsiteY30" fmla="*/ 1024128 h 1170432"/>
              <a:gd name="connsiteX31" fmla="*/ 442771 w 1344979"/>
              <a:gd name="connsiteY31" fmla="*/ 999744 h 1170432"/>
              <a:gd name="connsiteX32" fmla="*/ 564691 w 1344979"/>
              <a:gd name="connsiteY32" fmla="*/ 963168 h 1170432"/>
              <a:gd name="connsiteX33" fmla="*/ 589075 w 1344979"/>
              <a:gd name="connsiteY33" fmla="*/ 938784 h 117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44979" h="1170432">
                <a:moveTo>
                  <a:pt x="1344979" y="0"/>
                </a:moveTo>
                <a:cubicBezTo>
                  <a:pt x="1328723" y="4064"/>
                  <a:pt x="1312947" y="11376"/>
                  <a:pt x="1296211" y="12192"/>
                </a:cubicBezTo>
                <a:cubicBezTo>
                  <a:pt x="1263037" y="13810"/>
                  <a:pt x="912008" y="-21258"/>
                  <a:pt x="771955" y="48768"/>
                </a:cubicBezTo>
                <a:cubicBezTo>
                  <a:pt x="739443" y="65024"/>
                  <a:pt x="708903" y="86041"/>
                  <a:pt x="674419" y="97536"/>
                </a:cubicBezTo>
                <a:cubicBezTo>
                  <a:pt x="662227" y="101600"/>
                  <a:pt x="649338" y="103981"/>
                  <a:pt x="637843" y="109728"/>
                </a:cubicBezTo>
                <a:cubicBezTo>
                  <a:pt x="624737" y="116281"/>
                  <a:pt x="614373" y="127559"/>
                  <a:pt x="601267" y="134112"/>
                </a:cubicBezTo>
                <a:cubicBezTo>
                  <a:pt x="589772" y="139859"/>
                  <a:pt x="575925" y="140063"/>
                  <a:pt x="564691" y="146304"/>
                </a:cubicBezTo>
                <a:cubicBezTo>
                  <a:pt x="539073" y="160536"/>
                  <a:pt x="515923" y="178816"/>
                  <a:pt x="491539" y="195072"/>
                </a:cubicBezTo>
                <a:lnTo>
                  <a:pt x="454963" y="219456"/>
                </a:lnTo>
                <a:lnTo>
                  <a:pt x="418387" y="243840"/>
                </a:lnTo>
                <a:lnTo>
                  <a:pt x="320851" y="390144"/>
                </a:lnTo>
                <a:cubicBezTo>
                  <a:pt x="312723" y="402336"/>
                  <a:pt x="301101" y="412819"/>
                  <a:pt x="296467" y="426720"/>
                </a:cubicBezTo>
                <a:lnTo>
                  <a:pt x="259891" y="536448"/>
                </a:lnTo>
                <a:lnTo>
                  <a:pt x="247699" y="573024"/>
                </a:lnTo>
                <a:cubicBezTo>
                  <a:pt x="243635" y="625856"/>
                  <a:pt x="241359" y="678856"/>
                  <a:pt x="235507" y="731520"/>
                </a:cubicBezTo>
                <a:cubicBezTo>
                  <a:pt x="233219" y="752116"/>
                  <a:pt x="226054" y="771939"/>
                  <a:pt x="223315" y="792480"/>
                </a:cubicBezTo>
                <a:cubicBezTo>
                  <a:pt x="217917" y="832964"/>
                  <a:pt x="214140" y="873669"/>
                  <a:pt x="211123" y="914400"/>
                </a:cubicBezTo>
                <a:cubicBezTo>
                  <a:pt x="206011" y="983418"/>
                  <a:pt x="202995" y="1052576"/>
                  <a:pt x="198931" y="1121664"/>
                </a:cubicBezTo>
                <a:cubicBezTo>
                  <a:pt x="169913" y="1034611"/>
                  <a:pt x="195933" y="1062769"/>
                  <a:pt x="137971" y="1024128"/>
                </a:cubicBezTo>
                <a:cubicBezTo>
                  <a:pt x="92916" y="956546"/>
                  <a:pt x="139365" y="1010001"/>
                  <a:pt x="77011" y="975360"/>
                </a:cubicBezTo>
                <a:cubicBezTo>
                  <a:pt x="51393" y="961128"/>
                  <a:pt x="-16863" y="905870"/>
                  <a:pt x="3859" y="926592"/>
                </a:cubicBezTo>
                <a:cubicBezTo>
                  <a:pt x="16051" y="938784"/>
                  <a:pt x="29397" y="949922"/>
                  <a:pt x="40435" y="963168"/>
                </a:cubicBezTo>
                <a:cubicBezTo>
                  <a:pt x="49816" y="974425"/>
                  <a:pt x="54458" y="989383"/>
                  <a:pt x="64819" y="999744"/>
                </a:cubicBezTo>
                <a:cubicBezTo>
                  <a:pt x="75180" y="1010105"/>
                  <a:pt x="91034" y="1013767"/>
                  <a:pt x="101395" y="1024128"/>
                </a:cubicBezTo>
                <a:cubicBezTo>
                  <a:pt x="115763" y="1038496"/>
                  <a:pt x="126318" y="1056249"/>
                  <a:pt x="137971" y="1072896"/>
                </a:cubicBezTo>
                <a:cubicBezTo>
                  <a:pt x="154777" y="1096904"/>
                  <a:pt x="162355" y="1129792"/>
                  <a:pt x="186739" y="1146048"/>
                </a:cubicBezTo>
                <a:lnTo>
                  <a:pt x="223315" y="1170432"/>
                </a:lnTo>
                <a:cubicBezTo>
                  <a:pt x="235507" y="1166368"/>
                  <a:pt x="251863" y="1168275"/>
                  <a:pt x="259891" y="1158240"/>
                </a:cubicBezTo>
                <a:cubicBezTo>
                  <a:pt x="270359" y="1145156"/>
                  <a:pt x="265482" y="1124873"/>
                  <a:pt x="272083" y="1109472"/>
                </a:cubicBezTo>
                <a:cubicBezTo>
                  <a:pt x="277855" y="1096004"/>
                  <a:pt x="286106" y="1083257"/>
                  <a:pt x="296467" y="1072896"/>
                </a:cubicBezTo>
                <a:cubicBezTo>
                  <a:pt x="346095" y="1023268"/>
                  <a:pt x="333761" y="1072417"/>
                  <a:pt x="406195" y="1024128"/>
                </a:cubicBezTo>
                <a:cubicBezTo>
                  <a:pt x="418387" y="1016000"/>
                  <a:pt x="429303" y="1005516"/>
                  <a:pt x="442771" y="999744"/>
                </a:cubicBezTo>
                <a:cubicBezTo>
                  <a:pt x="471779" y="987312"/>
                  <a:pt x="544202" y="983657"/>
                  <a:pt x="564691" y="963168"/>
                </a:cubicBezTo>
                <a:lnTo>
                  <a:pt x="589075" y="938784"/>
                </a:ln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287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44512" y="14176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IOException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e)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("An error occurred: " + e);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04696335-76EE-494D-A8C9-6FDA3D616D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1912" y="1493837"/>
            <a:ext cx="2743200" cy="111125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000000"/>
            </a:solidFill>
            <a:round/>
            <a:headEnd/>
            <a:tailEnd/>
          </a:ln>
          <a:effectLst>
            <a:outerShdw blurRad="63500" dist="152735" dir="2700000" algn="ctr" rotWithShape="0">
              <a:srgbClr val="808080"/>
            </a:outerShdw>
          </a:effectLst>
        </p:spPr>
        <p:txBody>
          <a:bodyPr lIns="108000" tIns="63000" rIns="108000" bIns="63000"/>
          <a:lstStyle>
            <a:lvl1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If something</a:t>
            </a:r>
          </a:p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fails up here…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9ECF984-EB6E-2B41-914B-BC13F8953800}"/>
              </a:ext>
            </a:extLst>
          </p:cNvPr>
          <p:cNvSpPr/>
          <p:nvPr/>
        </p:nvSpPr>
        <p:spPr>
          <a:xfrm>
            <a:off x="4946093" y="1938528"/>
            <a:ext cx="1344979" cy="1170432"/>
          </a:xfrm>
          <a:custGeom>
            <a:avLst/>
            <a:gdLst>
              <a:gd name="connsiteX0" fmla="*/ 1344979 w 1344979"/>
              <a:gd name="connsiteY0" fmla="*/ 0 h 1170432"/>
              <a:gd name="connsiteX1" fmla="*/ 1296211 w 1344979"/>
              <a:gd name="connsiteY1" fmla="*/ 12192 h 1170432"/>
              <a:gd name="connsiteX2" fmla="*/ 771955 w 1344979"/>
              <a:gd name="connsiteY2" fmla="*/ 48768 h 1170432"/>
              <a:gd name="connsiteX3" fmla="*/ 674419 w 1344979"/>
              <a:gd name="connsiteY3" fmla="*/ 97536 h 1170432"/>
              <a:gd name="connsiteX4" fmla="*/ 637843 w 1344979"/>
              <a:gd name="connsiteY4" fmla="*/ 109728 h 1170432"/>
              <a:gd name="connsiteX5" fmla="*/ 601267 w 1344979"/>
              <a:gd name="connsiteY5" fmla="*/ 134112 h 1170432"/>
              <a:gd name="connsiteX6" fmla="*/ 564691 w 1344979"/>
              <a:gd name="connsiteY6" fmla="*/ 146304 h 1170432"/>
              <a:gd name="connsiteX7" fmla="*/ 491539 w 1344979"/>
              <a:gd name="connsiteY7" fmla="*/ 195072 h 1170432"/>
              <a:gd name="connsiteX8" fmla="*/ 454963 w 1344979"/>
              <a:gd name="connsiteY8" fmla="*/ 219456 h 1170432"/>
              <a:gd name="connsiteX9" fmla="*/ 418387 w 1344979"/>
              <a:gd name="connsiteY9" fmla="*/ 243840 h 1170432"/>
              <a:gd name="connsiteX10" fmla="*/ 320851 w 1344979"/>
              <a:gd name="connsiteY10" fmla="*/ 390144 h 1170432"/>
              <a:gd name="connsiteX11" fmla="*/ 296467 w 1344979"/>
              <a:gd name="connsiteY11" fmla="*/ 426720 h 1170432"/>
              <a:gd name="connsiteX12" fmla="*/ 259891 w 1344979"/>
              <a:gd name="connsiteY12" fmla="*/ 536448 h 1170432"/>
              <a:gd name="connsiteX13" fmla="*/ 247699 w 1344979"/>
              <a:gd name="connsiteY13" fmla="*/ 573024 h 1170432"/>
              <a:gd name="connsiteX14" fmla="*/ 235507 w 1344979"/>
              <a:gd name="connsiteY14" fmla="*/ 731520 h 1170432"/>
              <a:gd name="connsiteX15" fmla="*/ 223315 w 1344979"/>
              <a:gd name="connsiteY15" fmla="*/ 792480 h 1170432"/>
              <a:gd name="connsiteX16" fmla="*/ 211123 w 1344979"/>
              <a:gd name="connsiteY16" fmla="*/ 914400 h 1170432"/>
              <a:gd name="connsiteX17" fmla="*/ 198931 w 1344979"/>
              <a:gd name="connsiteY17" fmla="*/ 1121664 h 1170432"/>
              <a:gd name="connsiteX18" fmla="*/ 137971 w 1344979"/>
              <a:gd name="connsiteY18" fmla="*/ 1024128 h 1170432"/>
              <a:gd name="connsiteX19" fmla="*/ 77011 w 1344979"/>
              <a:gd name="connsiteY19" fmla="*/ 975360 h 1170432"/>
              <a:gd name="connsiteX20" fmla="*/ 3859 w 1344979"/>
              <a:gd name="connsiteY20" fmla="*/ 926592 h 1170432"/>
              <a:gd name="connsiteX21" fmla="*/ 40435 w 1344979"/>
              <a:gd name="connsiteY21" fmla="*/ 963168 h 1170432"/>
              <a:gd name="connsiteX22" fmla="*/ 64819 w 1344979"/>
              <a:gd name="connsiteY22" fmla="*/ 999744 h 1170432"/>
              <a:gd name="connsiteX23" fmla="*/ 101395 w 1344979"/>
              <a:gd name="connsiteY23" fmla="*/ 1024128 h 1170432"/>
              <a:gd name="connsiteX24" fmla="*/ 137971 w 1344979"/>
              <a:gd name="connsiteY24" fmla="*/ 1072896 h 1170432"/>
              <a:gd name="connsiteX25" fmla="*/ 186739 w 1344979"/>
              <a:gd name="connsiteY25" fmla="*/ 1146048 h 1170432"/>
              <a:gd name="connsiteX26" fmla="*/ 223315 w 1344979"/>
              <a:gd name="connsiteY26" fmla="*/ 1170432 h 1170432"/>
              <a:gd name="connsiteX27" fmla="*/ 259891 w 1344979"/>
              <a:gd name="connsiteY27" fmla="*/ 1158240 h 1170432"/>
              <a:gd name="connsiteX28" fmla="*/ 272083 w 1344979"/>
              <a:gd name="connsiteY28" fmla="*/ 1109472 h 1170432"/>
              <a:gd name="connsiteX29" fmla="*/ 296467 w 1344979"/>
              <a:gd name="connsiteY29" fmla="*/ 1072896 h 1170432"/>
              <a:gd name="connsiteX30" fmla="*/ 406195 w 1344979"/>
              <a:gd name="connsiteY30" fmla="*/ 1024128 h 1170432"/>
              <a:gd name="connsiteX31" fmla="*/ 442771 w 1344979"/>
              <a:gd name="connsiteY31" fmla="*/ 999744 h 1170432"/>
              <a:gd name="connsiteX32" fmla="*/ 564691 w 1344979"/>
              <a:gd name="connsiteY32" fmla="*/ 963168 h 1170432"/>
              <a:gd name="connsiteX33" fmla="*/ 589075 w 1344979"/>
              <a:gd name="connsiteY33" fmla="*/ 938784 h 117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44979" h="1170432">
                <a:moveTo>
                  <a:pt x="1344979" y="0"/>
                </a:moveTo>
                <a:cubicBezTo>
                  <a:pt x="1328723" y="4064"/>
                  <a:pt x="1312947" y="11376"/>
                  <a:pt x="1296211" y="12192"/>
                </a:cubicBezTo>
                <a:cubicBezTo>
                  <a:pt x="1263037" y="13810"/>
                  <a:pt x="912008" y="-21258"/>
                  <a:pt x="771955" y="48768"/>
                </a:cubicBezTo>
                <a:cubicBezTo>
                  <a:pt x="739443" y="65024"/>
                  <a:pt x="708903" y="86041"/>
                  <a:pt x="674419" y="97536"/>
                </a:cubicBezTo>
                <a:cubicBezTo>
                  <a:pt x="662227" y="101600"/>
                  <a:pt x="649338" y="103981"/>
                  <a:pt x="637843" y="109728"/>
                </a:cubicBezTo>
                <a:cubicBezTo>
                  <a:pt x="624737" y="116281"/>
                  <a:pt x="614373" y="127559"/>
                  <a:pt x="601267" y="134112"/>
                </a:cubicBezTo>
                <a:cubicBezTo>
                  <a:pt x="589772" y="139859"/>
                  <a:pt x="575925" y="140063"/>
                  <a:pt x="564691" y="146304"/>
                </a:cubicBezTo>
                <a:cubicBezTo>
                  <a:pt x="539073" y="160536"/>
                  <a:pt x="515923" y="178816"/>
                  <a:pt x="491539" y="195072"/>
                </a:cubicBezTo>
                <a:lnTo>
                  <a:pt x="454963" y="219456"/>
                </a:lnTo>
                <a:lnTo>
                  <a:pt x="418387" y="243840"/>
                </a:lnTo>
                <a:lnTo>
                  <a:pt x="320851" y="390144"/>
                </a:lnTo>
                <a:cubicBezTo>
                  <a:pt x="312723" y="402336"/>
                  <a:pt x="301101" y="412819"/>
                  <a:pt x="296467" y="426720"/>
                </a:cubicBezTo>
                <a:lnTo>
                  <a:pt x="259891" y="536448"/>
                </a:lnTo>
                <a:lnTo>
                  <a:pt x="247699" y="573024"/>
                </a:lnTo>
                <a:cubicBezTo>
                  <a:pt x="243635" y="625856"/>
                  <a:pt x="241359" y="678856"/>
                  <a:pt x="235507" y="731520"/>
                </a:cubicBezTo>
                <a:cubicBezTo>
                  <a:pt x="233219" y="752116"/>
                  <a:pt x="226054" y="771939"/>
                  <a:pt x="223315" y="792480"/>
                </a:cubicBezTo>
                <a:cubicBezTo>
                  <a:pt x="217917" y="832964"/>
                  <a:pt x="214140" y="873669"/>
                  <a:pt x="211123" y="914400"/>
                </a:cubicBezTo>
                <a:cubicBezTo>
                  <a:pt x="206011" y="983418"/>
                  <a:pt x="202995" y="1052576"/>
                  <a:pt x="198931" y="1121664"/>
                </a:cubicBezTo>
                <a:cubicBezTo>
                  <a:pt x="169913" y="1034611"/>
                  <a:pt x="195933" y="1062769"/>
                  <a:pt x="137971" y="1024128"/>
                </a:cubicBezTo>
                <a:cubicBezTo>
                  <a:pt x="92916" y="956546"/>
                  <a:pt x="139365" y="1010001"/>
                  <a:pt x="77011" y="975360"/>
                </a:cubicBezTo>
                <a:cubicBezTo>
                  <a:pt x="51393" y="961128"/>
                  <a:pt x="-16863" y="905870"/>
                  <a:pt x="3859" y="926592"/>
                </a:cubicBezTo>
                <a:cubicBezTo>
                  <a:pt x="16051" y="938784"/>
                  <a:pt x="29397" y="949922"/>
                  <a:pt x="40435" y="963168"/>
                </a:cubicBezTo>
                <a:cubicBezTo>
                  <a:pt x="49816" y="974425"/>
                  <a:pt x="54458" y="989383"/>
                  <a:pt x="64819" y="999744"/>
                </a:cubicBezTo>
                <a:cubicBezTo>
                  <a:pt x="75180" y="1010105"/>
                  <a:pt x="91034" y="1013767"/>
                  <a:pt x="101395" y="1024128"/>
                </a:cubicBezTo>
                <a:cubicBezTo>
                  <a:pt x="115763" y="1038496"/>
                  <a:pt x="126318" y="1056249"/>
                  <a:pt x="137971" y="1072896"/>
                </a:cubicBezTo>
                <a:cubicBezTo>
                  <a:pt x="154777" y="1096904"/>
                  <a:pt x="162355" y="1129792"/>
                  <a:pt x="186739" y="1146048"/>
                </a:cubicBezTo>
                <a:lnTo>
                  <a:pt x="223315" y="1170432"/>
                </a:lnTo>
                <a:cubicBezTo>
                  <a:pt x="235507" y="1166368"/>
                  <a:pt x="251863" y="1168275"/>
                  <a:pt x="259891" y="1158240"/>
                </a:cubicBezTo>
                <a:cubicBezTo>
                  <a:pt x="270359" y="1145156"/>
                  <a:pt x="265482" y="1124873"/>
                  <a:pt x="272083" y="1109472"/>
                </a:cubicBezTo>
                <a:cubicBezTo>
                  <a:pt x="277855" y="1096004"/>
                  <a:pt x="286106" y="1083257"/>
                  <a:pt x="296467" y="1072896"/>
                </a:cubicBezTo>
                <a:cubicBezTo>
                  <a:pt x="346095" y="1023268"/>
                  <a:pt x="333761" y="1072417"/>
                  <a:pt x="406195" y="1024128"/>
                </a:cubicBezTo>
                <a:cubicBezTo>
                  <a:pt x="418387" y="1016000"/>
                  <a:pt x="429303" y="1005516"/>
                  <a:pt x="442771" y="999744"/>
                </a:cubicBezTo>
                <a:cubicBezTo>
                  <a:pt x="471779" y="987312"/>
                  <a:pt x="544202" y="983657"/>
                  <a:pt x="564691" y="963168"/>
                </a:cubicBezTo>
                <a:lnTo>
                  <a:pt x="589075" y="938784"/>
                </a:ln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7436417F-E5EA-7640-91FB-9892922E89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9112" y="5761037"/>
            <a:ext cx="2971800" cy="10287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000000"/>
            </a:solidFill>
            <a:round/>
            <a:headEnd/>
            <a:tailEnd/>
          </a:ln>
          <a:effectLst>
            <a:outerShdw blurRad="63500" dist="152735" dir="2700000" algn="ctr" rotWithShape="0">
              <a:srgbClr val="808080"/>
            </a:outerShdw>
          </a:effectLst>
        </p:spPr>
        <p:txBody>
          <a:bodyPr lIns="108000" tIns="63000" rIns="108000" bIns="63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2200">
                <a:solidFill>
                  <a:srgbClr val="0000FF"/>
                </a:solidFill>
                <a:latin typeface="Purisa" charset="0"/>
              </a:rPr>
              <a:t>… we immediately jump down here.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DC907D4-AFFC-8B49-B7D2-3C03E4A1B51C}"/>
              </a:ext>
            </a:extLst>
          </p:cNvPr>
          <p:cNvSpPr/>
          <p:nvPr/>
        </p:nvSpPr>
        <p:spPr>
          <a:xfrm>
            <a:off x="4462272" y="5395554"/>
            <a:ext cx="2267712" cy="554142"/>
          </a:xfrm>
          <a:custGeom>
            <a:avLst/>
            <a:gdLst>
              <a:gd name="connsiteX0" fmla="*/ 2267712 w 2267712"/>
              <a:gd name="connsiteY0" fmla="*/ 554142 h 554142"/>
              <a:gd name="connsiteX1" fmla="*/ 2218944 w 2267712"/>
              <a:gd name="connsiteY1" fmla="*/ 517566 h 554142"/>
              <a:gd name="connsiteX2" fmla="*/ 2170176 w 2267712"/>
              <a:gd name="connsiteY2" fmla="*/ 444414 h 554142"/>
              <a:gd name="connsiteX3" fmla="*/ 2133600 w 2267712"/>
              <a:gd name="connsiteY3" fmla="*/ 420030 h 554142"/>
              <a:gd name="connsiteX4" fmla="*/ 2060448 w 2267712"/>
              <a:gd name="connsiteY4" fmla="*/ 346878 h 554142"/>
              <a:gd name="connsiteX5" fmla="*/ 1987296 w 2267712"/>
              <a:gd name="connsiteY5" fmla="*/ 298110 h 554142"/>
              <a:gd name="connsiteX6" fmla="*/ 1950720 w 2267712"/>
              <a:gd name="connsiteY6" fmla="*/ 285918 h 554142"/>
              <a:gd name="connsiteX7" fmla="*/ 1914144 w 2267712"/>
              <a:gd name="connsiteY7" fmla="*/ 261534 h 554142"/>
              <a:gd name="connsiteX8" fmla="*/ 1877568 w 2267712"/>
              <a:gd name="connsiteY8" fmla="*/ 249342 h 554142"/>
              <a:gd name="connsiteX9" fmla="*/ 1840992 w 2267712"/>
              <a:gd name="connsiteY9" fmla="*/ 224958 h 554142"/>
              <a:gd name="connsiteX10" fmla="*/ 1780032 w 2267712"/>
              <a:gd name="connsiteY10" fmla="*/ 212766 h 554142"/>
              <a:gd name="connsiteX11" fmla="*/ 1731264 w 2267712"/>
              <a:gd name="connsiteY11" fmla="*/ 176190 h 554142"/>
              <a:gd name="connsiteX12" fmla="*/ 1694688 w 2267712"/>
              <a:gd name="connsiteY12" fmla="*/ 163998 h 554142"/>
              <a:gd name="connsiteX13" fmla="*/ 1645920 w 2267712"/>
              <a:gd name="connsiteY13" fmla="*/ 139614 h 554142"/>
              <a:gd name="connsiteX14" fmla="*/ 1609344 w 2267712"/>
              <a:gd name="connsiteY14" fmla="*/ 115230 h 554142"/>
              <a:gd name="connsiteX15" fmla="*/ 1524000 w 2267712"/>
              <a:gd name="connsiteY15" fmla="*/ 90846 h 554142"/>
              <a:gd name="connsiteX16" fmla="*/ 1450848 w 2267712"/>
              <a:gd name="connsiteY16" fmla="*/ 66462 h 554142"/>
              <a:gd name="connsiteX17" fmla="*/ 1414272 w 2267712"/>
              <a:gd name="connsiteY17" fmla="*/ 54270 h 554142"/>
              <a:gd name="connsiteX18" fmla="*/ 1255776 w 2267712"/>
              <a:gd name="connsiteY18" fmla="*/ 29886 h 554142"/>
              <a:gd name="connsiteX19" fmla="*/ 877824 w 2267712"/>
              <a:gd name="connsiteY19" fmla="*/ 17694 h 554142"/>
              <a:gd name="connsiteX20" fmla="*/ 451104 w 2267712"/>
              <a:gd name="connsiteY20" fmla="*/ 17694 h 554142"/>
              <a:gd name="connsiteX21" fmla="*/ 414528 w 2267712"/>
              <a:gd name="connsiteY21" fmla="*/ 29886 h 554142"/>
              <a:gd name="connsiteX22" fmla="*/ 329184 w 2267712"/>
              <a:gd name="connsiteY22" fmla="*/ 54270 h 554142"/>
              <a:gd name="connsiteX23" fmla="*/ 256032 w 2267712"/>
              <a:gd name="connsiteY23" fmla="*/ 103038 h 554142"/>
              <a:gd name="connsiteX24" fmla="*/ 146304 w 2267712"/>
              <a:gd name="connsiteY24" fmla="*/ 176190 h 554142"/>
              <a:gd name="connsiteX25" fmla="*/ 109728 w 2267712"/>
              <a:gd name="connsiteY25" fmla="*/ 200574 h 554142"/>
              <a:gd name="connsiteX26" fmla="*/ 73152 w 2267712"/>
              <a:gd name="connsiteY26" fmla="*/ 224958 h 554142"/>
              <a:gd name="connsiteX27" fmla="*/ 36576 w 2267712"/>
              <a:gd name="connsiteY27" fmla="*/ 237150 h 554142"/>
              <a:gd name="connsiteX28" fmla="*/ 24384 w 2267712"/>
              <a:gd name="connsiteY28" fmla="*/ 200574 h 554142"/>
              <a:gd name="connsiteX29" fmla="*/ 0 w 2267712"/>
              <a:gd name="connsiteY29" fmla="*/ 163998 h 554142"/>
              <a:gd name="connsiteX30" fmla="*/ 12192 w 2267712"/>
              <a:gd name="connsiteY30" fmla="*/ 224958 h 554142"/>
              <a:gd name="connsiteX31" fmla="*/ 85344 w 2267712"/>
              <a:gd name="connsiteY31" fmla="*/ 249342 h 554142"/>
              <a:gd name="connsiteX32" fmla="*/ 195072 w 2267712"/>
              <a:gd name="connsiteY32" fmla="*/ 261534 h 554142"/>
              <a:gd name="connsiteX33" fmla="*/ 268224 w 2267712"/>
              <a:gd name="connsiteY33" fmla="*/ 273726 h 554142"/>
              <a:gd name="connsiteX34" fmla="*/ 402336 w 2267712"/>
              <a:gd name="connsiteY34" fmla="*/ 285918 h 554142"/>
              <a:gd name="connsiteX35" fmla="*/ 475488 w 2267712"/>
              <a:gd name="connsiteY35" fmla="*/ 298110 h 554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267712" h="554142">
                <a:moveTo>
                  <a:pt x="2267712" y="554142"/>
                </a:moveTo>
                <a:cubicBezTo>
                  <a:pt x="2251456" y="541950"/>
                  <a:pt x="2232444" y="532753"/>
                  <a:pt x="2218944" y="517566"/>
                </a:cubicBezTo>
                <a:cubicBezTo>
                  <a:pt x="2199474" y="495662"/>
                  <a:pt x="2194560" y="460670"/>
                  <a:pt x="2170176" y="444414"/>
                </a:cubicBezTo>
                <a:cubicBezTo>
                  <a:pt x="2157984" y="436286"/>
                  <a:pt x="2144552" y="429765"/>
                  <a:pt x="2133600" y="420030"/>
                </a:cubicBezTo>
                <a:cubicBezTo>
                  <a:pt x="2107826" y="397120"/>
                  <a:pt x="2089141" y="366006"/>
                  <a:pt x="2060448" y="346878"/>
                </a:cubicBezTo>
                <a:cubicBezTo>
                  <a:pt x="2036064" y="330622"/>
                  <a:pt x="2015098" y="307377"/>
                  <a:pt x="1987296" y="298110"/>
                </a:cubicBezTo>
                <a:cubicBezTo>
                  <a:pt x="1975104" y="294046"/>
                  <a:pt x="1962215" y="291665"/>
                  <a:pt x="1950720" y="285918"/>
                </a:cubicBezTo>
                <a:cubicBezTo>
                  <a:pt x="1937614" y="279365"/>
                  <a:pt x="1927250" y="268087"/>
                  <a:pt x="1914144" y="261534"/>
                </a:cubicBezTo>
                <a:cubicBezTo>
                  <a:pt x="1902649" y="255787"/>
                  <a:pt x="1889063" y="255089"/>
                  <a:pt x="1877568" y="249342"/>
                </a:cubicBezTo>
                <a:cubicBezTo>
                  <a:pt x="1864462" y="242789"/>
                  <a:pt x="1854712" y="230103"/>
                  <a:pt x="1840992" y="224958"/>
                </a:cubicBezTo>
                <a:cubicBezTo>
                  <a:pt x="1821589" y="217682"/>
                  <a:pt x="1800352" y="216830"/>
                  <a:pt x="1780032" y="212766"/>
                </a:cubicBezTo>
                <a:cubicBezTo>
                  <a:pt x="1763776" y="200574"/>
                  <a:pt x="1748907" y="186272"/>
                  <a:pt x="1731264" y="176190"/>
                </a:cubicBezTo>
                <a:cubicBezTo>
                  <a:pt x="1720106" y="169814"/>
                  <a:pt x="1706500" y="169060"/>
                  <a:pt x="1694688" y="163998"/>
                </a:cubicBezTo>
                <a:cubicBezTo>
                  <a:pt x="1677983" y="156839"/>
                  <a:pt x="1661700" y="148631"/>
                  <a:pt x="1645920" y="139614"/>
                </a:cubicBezTo>
                <a:cubicBezTo>
                  <a:pt x="1633198" y="132344"/>
                  <a:pt x="1622450" y="121783"/>
                  <a:pt x="1609344" y="115230"/>
                </a:cubicBezTo>
                <a:cubicBezTo>
                  <a:pt x="1588857" y="104987"/>
                  <a:pt x="1543532" y="96706"/>
                  <a:pt x="1524000" y="90846"/>
                </a:cubicBezTo>
                <a:cubicBezTo>
                  <a:pt x="1499381" y="83460"/>
                  <a:pt x="1475232" y="74590"/>
                  <a:pt x="1450848" y="66462"/>
                </a:cubicBezTo>
                <a:cubicBezTo>
                  <a:pt x="1438656" y="62398"/>
                  <a:pt x="1426949" y="56383"/>
                  <a:pt x="1414272" y="54270"/>
                </a:cubicBezTo>
                <a:cubicBezTo>
                  <a:pt x="1387517" y="49811"/>
                  <a:pt x="1278705" y="31093"/>
                  <a:pt x="1255776" y="29886"/>
                </a:cubicBezTo>
                <a:cubicBezTo>
                  <a:pt x="1129901" y="23261"/>
                  <a:pt x="1003808" y="21758"/>
                  <a:pt x="877824" y="17694"/>
                </a:cubicBezTo>
                <a:cubicBezTo>
                  <a:pt x="692733" y="-8748"/>
                  <a:pt x="769796" y="-2867"/>
                  <a:pt x="451104" y="17694"/>
                </a:cubicBezTo>
                <a:cubicBezTo>
                  <a:pt x="438279" y="18521"/>
                  <a:pt x="426885" y="26355"/>
                  <a:pt x="414528" y="29886"/>
                </a:cubicBezTo>
                <a:cubicBezTo>
                  <a:pt x="401530" y="33600"/>
                  <a:pt x="344660" y="45672"/>
                  <a:pt x="329184" y="54270"/>
                </a:cubicBezTo>
                <a:cubicBezTo>
                  <a:pt x="303566" y="68502"/>
                  <a:pt x="280416" y="86782"/>
                  <a:pt x="256032" y="103038"/>
                </a:cubicBezTo>
                <a:lnTo>
                  <a:pt x="146304" y="176190"/>
                </a:lnTo>
                <a:lnTo>
                  <a:pt x="109728" y="200574"/>
                </a:lnTo>
                <a:cubicBezTo>
                  <a:pt x="97536" y="208702"/>
                  <a:pt x="87053" y="220324"/>
                  <a:pt x="73152" y="224958"/>
                </a:cubicBezTo>
                <a:lnTo>
                  <a:pt x="36576" y="237150"/>
                </a:lnTo>
                <a:cubicBezTo>
                  <a:pt x="32512" y="224958"/>
                  <a:pt x="26904" y="213176"/>
                  <a:pt x="24384" y="200574"/>
                </a:cubicBezTo>
                <a:cubicBezTo>
                  <a:pt x="6586" y="111586"/>
                  <a:pt x="21049" y="79804"/>
                  <a:pt x="0" y="163998"/>
                </a:cubicBezTo>
                <a:cubicBezTo>
                  <a:pt x="4064" y="184318"/>
                  <a:pt x="-2461" y="210305"/>
                  <a:pt x="12192" y="224958"/>
                </a:cubicBezTo>
                <a:cubicBezTo>
                  <a:pt x="30367" y="243133"/>
                  <a:pt x="59798" y="246504"/>
                  <a:pt x="85344" y="249342"/>
                </a:cubicBezTo>
                <a:cubicBezTo>
                  <a:pt x="121920" y="253406"/>
                  <a:pt x="158594" y="256670"/>
                  <a:pt x="195072" y="261534"/>
                </a:cubicBezTo>
                <a:cubicBezTo>
                  <a:pt x="219575" y="264801"/>
                  <a:pt x="243673" y="270838"/>
                  <a:pt x="268224" y="273726"/>
                </a:cubicBezTo>
                <a:cubicBezTo>
                  <a:pt x="312805" y="278971"/>
                  <a:pt x="357632" y="281854"/>
                  <a:pt x="402336" y="285918"/>
                </a:cubicBezTo>
                <a:cubicBezTo>
                  <a:pt x="450478" y="301965"/>
                  <a:pt x="426061" y="298110"/>
                  <a:pt x="475488" y="29811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2687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44512" y="14176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IOException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e) {</a:t>
            </a:r>
          </a:p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  throw</a:t>
            </a:r>
            <a:r>
              <a:rPr lang="en-US" altLang="en-US" sz="19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RuntimeException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(e);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04696335-76EE-494D-A8C9-6FDA3D616D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1912" y="1493837"/>
            <a:ext cx="2743200" cy="111125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000000"/>
            </a:solidFill>
            <a:round/>
            <a:headEnd/>
            <a:tailEnd/>
          </a:ln>
          <a:effectLst>
            <a:outerShdw blurRad="63500" dist="152735" dir="2700000" algn="ctr" rotWithShape="0">
              <a:srgbClr val="808080"/>
            </a:outerShdw>
          </a:effectLst>
        </p:spPr>
        <p:txBody>
          <a:bodyPr lIns="108000" tIns="63000" rIns="108000" bIns="63000"/>
          <a:lstStyle>
            <a:lvl1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If something</a:t>
            </a:r>
          </a:p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fails up here…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9ECF984-EB6E-2B41-914B-BC13F8953800}"/>
              </a:ext>
            </a:extLst>
          </p:cNvPr>
          <p:cNvSpPr/>
          <p:nvPr/>
        </p:nvSpPr>
        <p:spPr>
          <a:xfrm>
            <a:off x="4946093" y="1938528"/>
            <a:ext cx="1344979" cy="1170432"/>
          </a:xfrm>
          <a:custGeom>
            <a:avLst/>
            <a:gdLst>
              <a:gd name="connsiteX0" fmla="*/ 1344979 w 1344979"/>
              <a:gd name="connsiteY0" fmla="*/ 0 h 1170432"/>
              <a:gd name="connsiteX1" fmla="*/ 1296211 w 1344979"/>
              <a:gd name="connsiteY1" fmla="*/ 12192 h 1170432"/>
              <a:gd name="connsiteX2" fmla="*/ 771955 w 1344979"/>
              <a:gd name="connsiteY2" fmla="*/ 48768 h 1170432"/>
              <a:gd name="connsiteX3" fmla="*/ 674419 w 1344979"/>
              <a:gd name="connsiteY3" fmla="*/ 97536 h 1170432"/>
              <a:gd name="connsiteX4" fmla="*/ 637843 w 1344979"/>
              <a:gd name="connsiteY4" fmla="*/ 109728 h 1170432"/>
              <a:gd name="connsiteX5" fmla="*/ 601267 w 1344979"/>
              <a:gd name="connsiteY5" fmla="*/ 134112 h 1170432"/>
              <a:gd name="connsiteX6" fmla="*/ 564691 w 1344979"/>
              <a:gd name="connsiteY6" fmla="*/ 146304 h 1170432"/>
              <a:gd name="connsiteX7" fmla="*/ 491539 w 1344979"/>
              <a:gd name="connsiteY7" fmla="*/ 195072 h 1170432"/>
              <a:gd name="connsiteX8" fmla="*/ 454963 w 1344979"/>
              <a:gd name="connsiteY8" fmla="*/ 219456 h 1170432"/>
              <a:gd name="connsiteX9" fmla="*/ 418387 w 1344979"/>
              <a:gd name="connsiteY9" fmla="*/ 243840 h 1170432"/>
              <a:gd name="connsiteX10" fmla="*/ 320851 w 1344979"/>
              <a:gd name="connsiteY10" fmla="*/ 390144 h 1170432"/>
              <a:gd name="connsiteX11" fmla="*/ 296467 w 1344979"/>
              <a:gd name="connsiteY11" fmla="*/ 426720 h 1170432"/>
              <a:gd name="connsiteX12" fmla="*/ 259891 w 1344979"/>
              <a:gd name="connsiteY12" fmla="*/ 536448 h 1170432"/>
              <a:gd name="connsiteX13" fmla="*/ 247699 w 1344979"/>
              <a:gd name="connsiteY13" fmla="*/ 573024 h 1170432"/>
              <a:gd name="connsiteX14" fmla="*/ 235507 w 1344979"/>
              <a:gd name="connsiteY14" fmla="*/ 731520 h 1170432"/>
              <a:gd name="connsiteX15" fmla="*/ 223315 w 1344979"/>
              <a:gd name="connsiteY15" fmla="*/ 792480 h 1170432"/>
              <a:gd name="connsiteX16" fmla="*/ 211123 w 1344979"/>
              <a:gd name="connsiteY16" fmla="*/ 914400 h 1170432"/>
              <a:gd name="connsiteX17" fmla="*/ 198931 w 1344979"/>
              <a:gd name="connsiteY17" fmla="*/ 1121664 h 1170432"/>
              <a:gd name="connsiteX18" fmla="*/ 137971 w 1344979"/>
              <a:gd name="connsiteY18" fmla="*/ 1024128 h 1170432"/>
              <a:gd name="connsiteX19" fmla="*/ 77011 w 1344979"/>
              <a:gd name="connsiteY19" fmla="*/ 975360 h 1170432"/>
              <a:gd name="connsiteX20" fmla="*/ 3859 w 1344979"/>
              <a:gd name="connsiteY20" fmla="*/ 926592 h 1170432"/>
              <a:gd name="connsiteX21" fmla="*/ 40435 w 1344979"/>
              <a:gd name="connsiteY21" fmla="*/ 963168 h 1170432"/>
              <a:gd name="connsiteX22" fmla="*/ 64819 w 1344979"/>
              <a:gd name="connsiteY22" fmla="*/ 999744 h 1170432"/>
              <a:gd name="connsiteX23" fmla="*/ 101395 w 1344979"/>
              <a:gd name="connsiteY23" fmla="*/ 1024128 h 1170432"/>
              <a:gd name="connsiteX24" fmla="*/ 137971 w 1344979"/>
              <a:gd name="connsiteY24" fmla="*/ 1072896 h 1170432"/>
              <a:gd name="connsiteX25" fmla="*/ 186739 w 1344979"/>
              <a:gd name="connsiteY25" fmla="*/ 1146048 h 1170432"/>
              <a:gd name="connsiteX26" fmla="*/ 223315 w 1344979"/>
              <a:gd name="connsiteY26" fmla="*/ 1170432 h 1170432"/>
              <a:gd name="connsiteX27" fmla="*/ 259891 w 1344979"/>
              <a:gd name="connsiteY27" fmla="*/ 1158240 h 1170432"/>
              <a:gd name="connsiteX28" fmla="*/ 272083 w 1344979"/>
              <a:gd name="connsiteY28" fmla="*/ 1109472 h 1170432"/>
              <a:gd name="connsiteX29" fmla="*/ 296467 w 1344979"/>
              <a:gd name="connsiteY29" fmla="*/ 1072896 h 1170432"/>
              <a:gd name="connsiteX30" fmla="*/ 406195 w 1344979"/>
              <a:gd name="connsiteY30" fmla="*/ 1024128 h 1170432"/>
              <a:gd name="connsiteX31" fmla="*/ 442771 w 1344979"/>
              <a:gd name="connsiteY31" fmla="*/ 999744 h 1170432"/>
              <a:gd name="connsiteX32" fmla="*/ 564691 w 1344979"/>
              <a:gd name="connsiteY32" fmla="*/ 963168 h 1170432"/>
              <a:gd name="connsiteX33" fmla="*/ 589075 w 1344979"/>
              <a:gd name="connsiteY33" fmla="*/ 938784 h 117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44979" h="1170432">
                <a:moveTo>
                  <a:pt x="1344979" y="0"/>
                </a:moveTo>
                <a:cubicBezTo>
                  <a:pt x="1328723" y="4064"/>
                  <a:pt x="1312947" y="11376"/>
                  <a:pt x="1296211" y="12192"/>
                </a:cubicBezTo>
                <a:cubicBezTo>
                  <a:pt x="1263037" y="13810"/>
                  <a:pt x="912008" y="-21258"/>
                  <a:pt x="771955" y="48768"/>
                </a:cubicBezTo>
                <a:cubicBezTo>
                  <a:pt x="739443" y="65024"/>
                  <a:pt x="708903" y="86041"/>
                  <a:pt x="674419" y="97536"/>
                </a:cubicBezTo>
                <a:cubicBezTo>
                  <a:pt x="662227" y="101600"/>
                  <a:pt x="649338" y="103981"/>
                  <a:pt x="637843" y="109728"/>
                </a:cubicBezTo>
                <a:cubicBezTo>
                  <a:pt x="624737" y="116281"/>
                  <a:pt x="614373" y="127559"/>
                  <a:pt x="601267" y="134112"/>
                </a:cubicBezTo>
                <a:cubicBezTo>
                  <a:pt x="589772" y="139859"/>
                  <a:pt x="575925" y="140063"/>
                  <a:pt x="564691" y="146304"/>
                </a:cubicBezTo>
                <a:cubicBezTo>
                  <a:pt x="539073" y="160536"/>
                  <a:pt x="515923" y="178816"/>
                  <a:pt x="491539" y="195072"/>
                </a:cubicBezTo>
                <a:lnTo>
                  <a:pt x="454963" y="219456"/>
                </a:lnTo>
                <a:lnTo>
                  <a:pt x="418387" y="243840"/>
                </a:lnTo>
                <a:lnTo>
                  <a:pt x="320851" y="390144"/>
                </a:lnTo>
                <a:cubicBezTo>
                  <a:pt x="312723" y="402336"/>
                  <a:pt x="301101" y="412819"/>
                  <a:pt x="296467" y="426720"/>
                </a:cubicBezTo>
                <a:lnTo>
                  <a:pt x="259891" y="536448"/>
                </a:lnTo>
                <a:lnTo>
                  <a:pt x="247699" y="573024"/>
                </a:lnTo>
                <a:cubicBezTo>
                  <a:pt x="243635" y="625856"/>
                  <a:pt x="241359" y="678856"/>
                  <a:pt x="235507" y="731520"/>
                </a:cubicBezTo>
                <a:cubicBezTo>
                  <a:pt x="233219" y="752116"/>
                  <a:pt x="226054" y="771939"/>
                  <a:pt x="223315" y="792480"/>
                </a:cubicBezTo>
                <a:cubicBezTo>
                  <a:pt x="217917" y="832964"/>
                  <a:pt x="214140" y="873669"/>
                  <a:pt x="211123" y="914400"/>
                </a:cubicBezTo>
                <a:cubicBezTo>
                  <a:pt x="206011" y="983418"/>
                  <a:pt x="202995" y="1052576"/>
                  <a:pt x="198931" y="1121664"/>
                </a:cubicBezTo>
                <a:cubicBezTo>
                  <a:pt x="169913" y="1034611"/>
                  <a:pt x="195933" y="1062769"/>
                  <a:pt x="137971" y="1024128"/>
                </a:cubicBezTo>
                <a:cubicBezTo>
                  <a:pt x="92916" y="956546"/>
                  <a:pt x="139365" y="1010001"/>
                  <a:pt x="77011" y="975360"/>
                </a:cubicBezTo>
                <a:cubicBezTo>
                  <a:pt x="51393" y="961128"/>
                  <a:pt x="-16863" y="905870"/>
                  <a:pt x="3859" y="926592"/>
                </a:cubicBezTo>
                <a:cubicBezTo>
                  <a:pt x="16051" y="938784"/>
                  <a:pt x="29397" y="949922"/>
                  <a:pt x="40435" y="963168"/>
                </a:cubicBezTo>
                <a:cubicBezTo>
                  <a:pt x="49816" y="974425"/>
                  <a:pt x="54458" y="989383"/>
                  <a:pt x="64819" y="999744"/>
                </a:cubicBezTo>
                <a:cubicBezTo>
                  <a:pt x="75180" y="1010105"/>
                  <a:pt x="91034" y="1013767"/>
                  <a:pt x="101395" y="1024128"/>
                </a:cubicBezTo>
                <a:cubicBezTo>
                  <a:pt x="115763" y="1038496"/>
                  <a:pt x="126318" y="1056249"/>
                  <a:pt x="137971" y="1072896"/>
                </a:cubicBezTo>
                <a:cubicBezTo>
                  <a:pt x="154777" y="1096904"/>
                  <a:pt x="162355" y="1129792"/>
                  <a:pt x="186739" y="1146048"/>
                </a:cubicBezTo>
                <a:lnTo>
                  <a:pt x="223315" y="1170432"/>
                </a:lnTo>
                <a:cubicBezTo>
                  <a:pt x="235507" y="1166368"/>
                  <a:pt x="251863" y="1168275"/>
                  <a:pt x="259891" y="1158240"/>
                </a:cubicBezTo>
                <a:cubicBezTo>
                  <a:pt x="270359" y="1145156"/>
                  <a:pt x="265482" y="1124873"/>
                  <a:pt x="272083" y="1109472"/>
                </a:cubicBezTo>
                <a:cubicBezTo>
                  <a:pt x="277855" y="1096004"/>
                  <a:pt x="286106" y="1083257"/>
                  <a:pt x="296467" y="1072896"/>
                </a:cubicBezTo>
                <a:cubicBezTo>
                  <a:pt x="346095" y="1023268"/>
                  <a:pt x="333761" y="1072417"/>
                  <a:pt x="406195" y="1024128"/>
                </a:cubicBezTo>
                <a:cubicBezTo>
                  <a:pt x="418387" y="1016000"/>
                  <a:pt x="429303" y="1005516"/>
                  <a:pt x="442771" y="999744"/>
                </a:cubicBezTo>
                <a:cubicBezTo>
                  <a:pt x="471779" y="987312"/>
                  <a:pt x="544202" y="983657"/>
                  <a:pt x="564691" y="963168"/>
                </a:cubicBezTo>
                <a:lnTo>
                  <a:pt x="589075" y="938784"/>
                </a:ln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7436417F-E5EA-7640-91FB-9892922E89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9112" y="5761037"/>
            <a:ext cx="2971800" cy="10287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000000"/>
            </a:solidFill>
            <a:round/>
            <a:headEnd/>
            <a:tailEnd/>
          </a:ln>
          <a:effectLst>
            <a:outerShdw blurRad="63500" dist="152735" dir="2700000" algn="ctr" rotWithShape="0">
              <a:srgbClr val="808080"/>
            </a:outerShdw>
          </a:effectLst>
        </p:spPr>
        <p:txBody>
          <a:bodyPr lIns="108000" tIns="63000" rIns="108000" bIns="63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2200">
                <a:solidFill>
                  <a:srgbClr val="0000FF"/>
                </a:solidFill>
                <a:latin typeface="Purisa" charset="0"/>
              </a:rPr>
              <a:t>… we immediately jump down here.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DC907D4-AFFC-8B49-B7D2-3C03E4A1B51C}"/>
              </a:ext>
            </a:extLst>
          </p:cNvPr>
          <p:cNvSpPr/>
          <p:nvPr/>
        </p:nvSpPr>
        <p:spPr>
          <a:xfrm>
            <a:off x="4462272" y="5395554"/>
            <a:ext cx="2267712" cy="554142"/>
          </a:xfrm>
          <a:custGeom>
            <a:avLst/>
            <a:gdLst>
              <a:gd name="connsiteX0" fmla="*/ 2267712 w 2267712"/>
              <a:gd name="connsiteY0" fmla="*/ 554142 h 554142"/>
              <a:gd name="connsiteX1" fmla="*/ 2218944 w 2267712"/>
              <a:gd name="connsiteY1" fmla="*/ 517566 h 554142"/>
              <a:gd name="connsiteX2" fmla="*/ 2170176 w 2267712"/>
              <a:gd name="connsiteY2" fmla="*/ 444414 h 554142"/>
              <a:gd name="connsiteX3" fmla="*/ 2133600 w 2267712"/>
              <a:gd name="connsiteY3" fmla="*/ 420030 h 554142"/>
              <a:gd name="connsiteX4" fmla="*/ 2060448 w 2267712"/>
              <a:gd name="connsiteY4" fmla="*/ 346878 h 554142"/>
              <a:gd name="connsiteX5" fmla="*/ 1987296 w 2267712"/>
              <a:gd name="connsiteY5" fmla="*/ 298110 h 554142"/>
              <a:gd name="connsiteX6" fmla="*/ 1950720 w 2267712"/>
              <a:gd name="connsiteY6" fmla="*/ 285918 h 554142"/>
              <a:gd name="connsiteX7" fmla="*/ 1914144 w 2267712"/>
              <a:gd name="connsiteY7" fmla="*/ 261534 h 554142"/>
              <a:gd name="connsiteX8" fmla="*/ 1877568 w 2267712"/>
              <a:gd name="connsiteY8" fmla="*/ 249342 h 554142"/>
              <a:gd name="connsiteX9" fmla="*/ 1840992 w 2267712"/>
              <a:gd name="connsiteY9" fmla="*/ 224958 h 554142"/>
              <a:gd name="connsiteX10" fmla="*/ 1780032 w 2267712"/>
              <a:gd name="connsiteY10" fmla="*/ 212766 h 554142"/>
              <a:gd name="connsiteX11" fmla="*/ 1731264 w 2267712"/>
              <a:gd name="connsiteY11" fmla="*/ 176190 h 554142"/>
              <a:gd name="connsiteX12" fmla="*/ 1694688 w 2267712"/>
              <a:gd name="connsiteY12" fmla="*/ 163998 h 554142"/>
              <a:gd name="connsiteX13" fmla="*/ 1645920 w 2267712"/>
              <a:gd name="connsiteY13" fmla="*/ 139614 h 554142"/>
              <a:gd name="connsiteX14" fmla="*/ 1609344 w 2267712"/>
              <a:gd name="connsiteY14" fmla="*/ 115230 h 554142"/>
              <a:gd name="connsiteX15" fmla="*/ 1524000 w 2267712"/>
              <a:gd name="connsiteY15" fmla="*/ 90846 h 554142"/>
              <a:gd name="connsiteX16" fmla="*/ 1450848 w 2267712"/>
              <a:gd name="connsiteY16" fmla="*/ 66462 h 554142"/>
              <a:gd name="connsiteX17" fmla="*/ 1414272 w 2267712"/>
              <a:gd name="connsiteY17" fmla="*/ 54270 h 554142"/>
              <a:gd name="connsiteX18" fmla="*/ 1255776 w 2267712"/>
              <a:gd name="connsiteY18" fmla="*/ 29886 h 554142"/>
              <a:gd name="connsiteX19" fmla="*/ 877824 w 2267712"/>
              <a:gd name="connsiteY19" fmla="*/ 17694 h 554142"/>
              <a:gd name="connsiteX20" fmla="*/ 451104 w 2267712"/>
              <a:gd name="connsiteY20" fmla="*/ 17694 h 554142"/>
              <a:gd name="connsiteX21" fmla="*/ 414528 w 2267712"/>
              <a:gd name="connsiteY21" fmla="*/ 29886 h 554142"/>
              <a:gd name="connsiteX22" fmla="*/ 329184 w 2267712"/>
              <a:gd name="connsiteY22" fmla="*/ 54270 h 554142"/>
              <a:gd name="connsiteX23" fmla="*/ 256032 w 2267712"/>
              <a:gd name="connsiteY23" fmla="*/ 103038 h 554142"/>
              <a:gd name="connsiteX24" fmla="*/ 146304 w 2267712"/>
              <a:gd name="connsiteY24" fmla="*/ 176190 h 554142"/>
              <a:gd name="connsiteX25" fmla="*/ 109728 w 2267712"/>
              <a:gd name="connsiteY25" fmla="*/ 200574 h 554142"/>
              <a:gd name="connsiteX26" fmla="*/ 73152 w 2267712"/>
              <a:gd name="connsiteY26" fmla="*/ 224958 h 554142"/>
              <a:gd name="connsiteX27" fmla="*/ 36576 w 2267712"/>
              <a:gd name="connsiteY27" fmla="*/ 237150 h 554142"/>
              <a:gd name="connsiteX28" fmla="*/ 24384 w 2267712"/>
              <a:gd name="connsiteY28" fmla="*/ 200574 h 554142"/>
              <a:gd name="connsiteX29" fmla="*/ 0 w 2267712"/>
              <a:gd name="connsiteY29" fmla="*/ 163998 h 554142"/>
              <a:gd name="connsiteX30" fmla="*/ 12192 w 2267712"/>
              <a:gd name="connsiteY30" fmla="*/ 224958 h 554142"/>
              <a:gd name="connsiteX31" fmla="*/ 85344 w 2267712"/>
              <a:gd name="connsiteY31" fmla="*/ 249342 h 554142"/>
              <a:gd name="connsiteX32" fmla="*/ 195072 w 2267712"/>
              <a:gd name="connsiteY32" fmla="*/ 261534 h 554142"/>
              <a:gd name="connsiteX33" fmla="*/ 268224 w 2267712"/>
              <a:gd name="connsiteY33" fmla="*/ 273726 h 554142"/>
              <a:gd name="connsiteX34" fmla="*/ 402336 w 2267712"/>
              <a:gd name="connsiteY34" fmla="*/ 285918 h 554142"/>
              <a:gd name="connsiteX35" fmla="*/ 475488 w 2267712"/>
              <a:gd name="connsiteY35" fmla="*/ 298110 h 554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267712" h="554142">
                <a:moveTo>
                  <a:pt x="2267712" y="554142"/>
                </a:moveTo>
                <a:cubicBezTo>
                  <a:pt x="2251456" y="541950"/>
                  <a:pt x="2232444" y="532753"/>
                  <a:pt x="2218944" y="517566"/>
                </a:cubicBezTo>
                <a:cubicBezTo>
                  <a:pt x="2199474" y="495662"/>
                  <a:pt x="2194560" y="460670"/>
                  <a:pt x="2170176" y="444414"/>
                </a:cubicBezTo>
                <a:cubicBezTo>
                  <a:pt x="2157984" y="436286"/>
                  <a:pt x="2144552" y="429765"/>
                  <a:pt x="2133600" y="420030"/>
                </a:cubicBezTo>
                <a:cubicBezTo>
                  <a:pt x="2107826" y="397120"/>
                  <a:pt x="2089141" y="366006"/>
                  <a:pt x="2060448" y="346878"/>
                </a:cubicBezTo>
                <a:cubicBezTo>
                  <a:pt x="2036064" y="330622"/>
                  <a:pt x="2015098" y="307377"/>
                  <a:pt x="1987296" y="298110"/>
                </a:cubicBezTo>
                <a:cubicBezTo>
                  <a:pt x="1975104" y="294046"/>
                  <a:pt x="1962215" y="291665"/>
                  <a:pt x="1950720" y="285918"/>
                </a:cubicBezTo>
                <a:cubicBezTo>
                  <a:pt x="1937614" y="279365"/>
                  <a:pt x="1927250" y="268087"/>
                  <a:pt x="1914144" y="261534"/>
                </a:cubicBezTo>
                <a:cubicBezTo>
                  <a:pt x="1902649" y="255787"/>
                  <a:pt x="1889063" y="255089"/>
                  <a:pt x="1877568" y="249342"/>
                </a:cubicBezTo>
                <a:cubicBezTo>
                  <a:pt x="1864462" y="242789"/>
                  <a:pt x="1854712" y="230103"/>
                  <a:pt x="1840992" y="224958"/>
                </a:cubicBezTo>
                <a:cubicBezTo>
                  <a:pt x="1821589" y="217682"/>
                  <a:pt x="1800352" y="216830"/>
                  <a:pt x="1780032" y="212766"/>
                </a:cubicBezTo>
                <a:cubicBezTo>
                  <a:pt x="1763776" y="200574"/>
                  <a:pt x="1748907" y="186272"/>
                  <a:pt x="1731264" y="176190"/>
                </a:cubicBezTo>
                <a:cubicBezTo>
                  <a:pt x="1720106" y="169814"/>
                  <a:pt x="1706500" y="169060"/>
                  <a:pt x="1694688" y="163998"/>
                </a:cubicBezTo>
                <a:cubicBezTo>
                  <a:pt x="1677983" y="156839"/>
                  <a:pt x="1661700" y="148631"/>
                  <a:pt x="1645920" y="139614"/>
                </a:cubicBezTo>
                <a:cubicBezTo>
                  <a:pt x="1633198" y="132344"/>
                  <a:pt x="1622450" y="121783"/>
                  <a:pt x="1609344" y="115230"/>
                </a:cubicBezTo>
                <a:cubicBezTo>
                  <a:pt x="1588857" y="104987"/>
                  <a:pt x="1543532" y="96706"/>
                  <a:pt x="1524000" y="90846"/>
                </a:cubicBezTo>
                <a:cubicBezTo>
                  <a:pt x="1499381" y="83460"/>
                  <a:pt x="1475232" y="74590"/>
                  <a:pt x="1450848" y="66462"/>
                </a:cubicBezTo>
                <a:cubicBezTo>
                  <a:pt x="1438656" y="62398"/>
                  <a:pt x="1426949" y="56383"/>
                  <a:pt x="1414272" y="54270"/>
                </a:cubicBezTo>
                <a:cubicBezTo>
                  <a:pt x="1387517" y="49811"/>
                  <a:pt x="1278705" y="31093"/>
                  <a:pt x="1255776" y="29886"/>
                </a:cubicBezTo>
                <a:cubicBezTo>
                  <a:pt x="1129901" y="23261"/>
                  <a:pt x="1003808" y="21758"/>
                  <a:pt x="877824" y="17694"/>
                </a:cubicBezTo>
                <a:cubicBezTo>
                  <a:pt x="692733" y="-8748"/>
                  <a:pt x="769796" y="-2867"/>
                  <a:pt x="451104" y="17694"/>
                </a:cubicBezTo>
                <a:cubicBezTo>
                  <a:pt x="438279" y="18521"/>
                  <a:pt x="426885" y="26355"/>
                  <a:pt x="414528" y="29886"/>
                </a:cubicBezTo>
                <a:cubicBezTo>
                  <a:pt x="401530" y="33600"/>
                  <a:pt x="344660" y="45672"/>
                  <a:pt x="329184" y="54270"/>
                </a:cubicBezTo>
                <a:cubicBezTo>
                  <a:pt x="303566" y="68502"/>
                  <a:pt x="280416" y="86782"/>
                  <a:pt x="256032" y="103038"/>
                </a:cubicBezTo>
                <a:lnTo>
                  <a:pt x="146304" y="176190"/>
                </a:lnTo>
                <a:lnTo>
                  <a:pt x="109728" y="200574"/>
                </a:lnTo>
                <a:cubicBezTo>
                  <a:pt x="97536" y="208702"/>
                  <a:pt x="87053" y="220324"/>
                  <a:pt x="73152" y="224958"/>
                </a:cubicBezTo>
                <a:lnTo>
                  <a:pt x="36576" y="237150"/>
                </a:lnTo>
                <a:cubicBezTo>
                  <a:pt x="32512" y="224958"/>
                  <a:pt x="26904" y="213176"/>
                  <a:pt x="24384" y="200574"/>
                </a:cubicBezTo>
                <a:cubicBezTo>
                  <a:pt x="6586" y="111586"/>
                  <a:pt x="21049" y="79804"/>
                  <a:pt x="0" y="163998"/>
                </a:cubicBezTo>
                <a:cubicBezTo>
                  <a:pt x="4064" y="184318"/>
                  <a:pt x="-2461" y="210305"/>
                  <a:pt x="12192" y="224958"/>
                </a:cubicBezTo>
                <a:cubicBezTo>
                  <a:pt x="30367" y="243133"/>
                  <a:pt x="59798" y="246504"/>
                  <a:pt x="85344" y="249342"/>
                </a:cubicBezTo>
                <a:cubicBezTo>
                  <a:pt x="121920" y="253406"/>
                  <a:pt x="158594" y="256670"/>
                  <a:pt x="195072" y="261534"/>
                </a:cubicBezTo>
                <a:cubicBezTo>
                  <a:pt x="219575" y="264801"/>
                  <a:pt x="243673" y="270838"/>
                  <a:pt x="268224" y="273726"/>
                </a:cubicBezTo>
                <a:cubicBezTo>
                  <a:pt x="312805" y="278971"/>
                  <a:pt x="357632" y="281854"/>
                  <a:pt x="402336" y="285918"/>
                </a:cubicBezTo>
                <a:cubicBezTo>
                  <a:pt x="450478" y="301965"/>
                  <a:pt x="426061" y="298110"/>
                  <a:pt x="475488" y="29811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909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3512" y="1036637"/>
            <a:ext cx="9296400" cy="5588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>
                <a:solidFill>
                  <a:srgbClr val="0432FF"/>
                </a:solidFill>
              </a:rPr>
              <a:t>Make a Scanner (lets call it input) to open a file for reading</a:t>
            </a: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432FF"/>
                </a:solidFill>
              </a:rPr>
              <a:t>Use </a:t>
            </a:r>
            <a:r>
              <a:rPr lang="en-US" sz="2400" dirty="0" err="1">
                <a:solidFill>
                  <a:srgbClr val="0432FF"/>
                </a:solidFill>
              </a:rPr>
              <a:t>scanner.nextLine</a:t>
            </a:r>
            <a:r>
              <a:rPr lang="en-US" sz="2400" dirty="0">
                <a:solidFill>
                  <a:srgbClr val="0432FF"/>
                </a:solidFill>
              </a:rPr>
              <a:t> to get one line from the file</a:t>
            </a: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432FF"/>
                </a:solidFill>
              </a:rPr>
              <a:t>Both the above operations are “dangerous” so we need to use a try/catch loop</a:t>
            </a: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432FF"/>
                </a:solidFill>
              </a:rPr>
              <a:t>You can either handle the problem or throw a runtime exception</a:t>
            </a:r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File concepts in one slide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0712" y="1646237"/>
            <a:ext cx="10282872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3000"/>
              </a:lnSpc>
            </a:pP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Scanner input = </a:t>
            </a: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20712" y="3017837"/>
            <a:ext cx="10282872" cy="322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3000"/>
              </a:lnSpc>
            </a:pP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(); // returns the next line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0712" y="4694237"/>
            <a:ext cx="10282872" cy="1242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3000"/>
              </a:lnSpc>
            </a:pP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try{</a:t>
            </a:r>
          </a:p>
          <a:p>
            <a:pPr>
              <a:lnSpc>
                <a:spcPct val="83000"/>
              </a:lnSpc>
            </a:pP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  // live dangerously</a:t>
            </a:r>
          </a:p>
          <a:p>
            <a:pPr>
              <a:lnSpc>
                <a:spcPct val="83000"/>
              </a:lnSpc>
            </a:pP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} catch (Exception e){</a:t>
            </a:r>
          </a:p>
          <a:p>
            <a:pPr>
              <a:lnSpc>
                <a:spcPct val="83000"/>
              </a:lnSpc>
            </a:pP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  // have heath insurance</a:t>
            </a:r>
          </a:p>
          <a:p>
            <a:pPr>
              <a:lnSpc>
                <a:spcPct val="83000"/>
              </a:lnSpc>
            </a:pP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20712" y="6675437"/>
            <a:ext cx="10282872" cy="322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3000"/>
              </a:lnSpc>
            </a:pP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throw new 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RuntimeException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(“AHHHH!”);</a:t>
            </a:r>
            <a:endParaRPr lang="en-US" b="1" dirty="0"/>
          </a:p>
        </p:txBody>
      </p:sp>
      <p:sp>
        <p:nvSpPr>
          <p:cNvPr id="11" name="Rectangle 10"/>
          <p:cNvSpPr/>
          <p:nvPr/>
        </p:nvSpPr>
        <p:spPr>
          <a:xfrm>
            <a:off x="3059112" y="7208837"/>
            <a:ext cx="3505200" cy="3508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7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lets </a:t>
            </a:r>
            <a:r>
              <a:rPr lang="en-US" sz="3968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throw</a:t>
            </a:r>
            <a:r>
              <a:rPr lang="en-US" sz="3968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it all together.</a:t>
            </a:r>
            <a:endParaRPr lang="en-US" sz="3968" b="1" dirty="0">
              <a:solidFill>
                <a:schemeClr val="accent4">
                  <a:lumMod val="60000"/>
                  <a:lumOff val="40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6843299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112" y="1951037"/>
            <a:ext cx="7333666" cy="3124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1154112" y="1951037"/>
            <a:ext cx="7315200" cy="3124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3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68312" y="1189037"/>
            <a:ext cx="9070975" cy="4989513"/>
          </a:xfrm>
          <a:ln/>
        </p:spPr>
        <p:txBody>
          <a:bodyPr>
            <a:normAutofit/>
          </a:bodyPr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400" dirty="0"/>
              <a:t>The idiomatic “read all the lines of a file” code is shown here: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The classic file reading program.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77912" y="2103437"/>
            <a:ext cx="7924800" cy="2391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Scanner input = </a:t>
            </a:r>
            <a:r>
              <a:rPr lang="en-US" altLang="en-US" dirty="0">
                <a:solidFill>
                  <a:srgbClr val="0000FF"/>
                </a:solidFill>
                <a:latin typeface="Courier" charset="0"/>
                <a:ea typeface="Courier" charset="0"/>
                <a:cs typeface="Courier" charset="0"/>
              </a:rPr>
              <a:t>/*…open the file… */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while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input.hasNextLine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()) {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    String line = 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solidFill>
                  <a:srgbClr val="0000FF"/>
                </a:solidFill>
                <a:latin typeface="Courier" charset="0"/>
                <a:ea typeface="Courier" charset="0"/>
                <a:cs typeface="Courier" charset="0"/>
              </a:rPr>
              <a:t>        /* … process current line … */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}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IOException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e) {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throw</a:t>
            </a:r>
            <a:r>
              <a:rPr lang="en-US" altLang="en-US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en-US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RuntimeException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(e);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912" y="5303837"/>
            <a:ext cx="1907446" cy="19074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63912" y="5608637"/>
            <a:ext cx="5637720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Understanding this code is about 95% of what we want you to know for files in CS106A</a:t>
            </a:r>
          </a:p>
        </p:txBody>
      </p:sp>
    </p:spTree>
    <p:extLst>
      <p:ext uri="{BB962C8B-B14F-4D97-AF65-F5344CB8AC3E}">
        <p14:creationId xmlns:p14="http://schemas.microsoft.com/office/powerpoint/2010/main" val="6726653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12" y="1341437"/>
            <a:ext cx="8975706" cy="4876800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US Census Data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B01B8B-D933-E148-A4E6-0B280CC88535}"/>
              </a:ext>
            </a:extLst>
          </p:cNvPr>
          <p:cNvSpPr txBox="1"/>
          <p:nvPr/>
        </p:nvSpPr>
        <p:spPr>
          <a:xfrm>
            <a:off x="3059112" y="7209707"/>
            <a:ext cx="3557384" cy="3499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Thanks Keith for the cool dataset</a:t>
            </a:r>
          </a:p>
        </p:txBody>
      </p:sp>
    </p:spTree>
    <p:extLst>
      <p:ext uri="{BB962C8B-B14F-4D97-AF65-F5344CB8AC3E}">
        <p14:creationId xmlns:p14="http://schemas.microsoft.com/office/powerpoint/2010/main" val="13953191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2713037"/>
            <a:ext cx="10667541" cy="1228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Make a code to </a:t>
            </a:r>
          </a:p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put on every box</a:t>
            </a:r>
          </a:p>
        </p:txBody>
      </p:sp>
    </p:spTree>
    <p:extLst>
      <p:ext uri="{BB962C8B-B14F-4D97-AF65-F5344CB8AC3E}">
        <p14:creationId xmlns:p14="http://schemas.microsoft.com/office/powerpoint/2010/main" val="1804989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17488" y="-1"/>
            <a:ext cx="11381983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437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742950" indent="-742950" algn="ctr">
              <a:buAutoNum type="arabicPeriod"/>
            </a:pPr>
            <a:endParaRPr lang="en-US" sz="40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055688" y="2484437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742950" indent="-742950" algn="ctr">
              <a:buAutoNum type="arabicPeriod"/>
            </a:pPr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1. </a:t>
            </a:r>
            <a:r>
              <a:rPr lang="en-US" sz="4000" dirty="0">
                <a:solidFill>
                  <a:schemeClr val="bg1"/>
                </a:solidFill>
                <a:latin typeface="Courier"/>
                <a:cs typeface="Courier"/>
              </a:rPr>
              <a:t>Unique</a:t>
            </a:r>
          </a:p>
        </p:txBody>
      </p:sp>
      <p:sp>
        <p:nvSpPr>
          <p:cNvPr id="2" name="Rectangle 1"/>
          <p:cNvSpPr/>
          <p:nvPr/>
        </p:nvSpPr>
        <p:spPr>
          <a:xfrm>
            <a:off x="544512" y="3627437"/>
            <a:ext cx="8013732" cy="6647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indent="-742950" algn="ctr"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Courier"/>
                <a:cs typeface="Courier"/>
              </a:rPr>
              <a:t>2. Impossible to guess </a:t>
            </a:r>
          </a:p>
        </p:txBody>
      </p:sp>
    </p:spTree>
    <p:extLst>
      <p:ext uri="{BB962C8B-B14F-4D97-AF65-F5344CB8AC3E}">
        <p14:creationId xmlns:p14="http://schemas.microsoft.com/office/powerpoint/2010/main" val="1707585435"/>
      </p:ext>
    </p:extLst>
  </p:cSld>
  <p:clrMapOvr>
    <a:masterClrMapping/>
  </p:clrMapOvr>
</p:sld>
</file>

<file path=ppt/theme/theme1.xml><?xml version="1.0" encoding="utf-8"?>
<a:theme xmlns:a="http://schemas.openxmlformats.org/drawingml/2006/main" name="teach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aching" id="{E3E4484C-B620-AB4D-A257-40FA8917650D}" vid="{1881D74E-77CC-F642-A592-AAFA1B84A3B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teaching</Template>
  <TotalTime>7081</TotalTime>
  <Words>3537</Words>
  <Application>Microsoft Macintosh PowerPoint</Application>
  <PresentationFormat>Custom</PresentationFormat>
  <Paragraphs>666</Paragraphs>
  <Slides>67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84" baseType="lpstr">
      <vt:lpstr>Arial Unicode MS</vt:lpstr>
      <vt:lpstr>ＭＳ Ｐゴシック</vt:lpstr>
      <vt:lpstr>Arial</vt:lpstr>
      <vt:lpstr>Calibri</vt:lpstr>
      <vt:lpstr>Century Gothic</vt:lpstr>
      <vt:lpstr>Chalkboard</vt:lpstr>
      <vt:lpstr>Consolas</vt:lpstr>
      <vt:lpstr>Courier</vt:lpstr>
      <vt:lpstr>Courier New</vt:lpstr>
      <vt:lpstr>DejaVu Serif</vt:lpstr>
      <vt:lpstr>Droid Sans Fallback</vt:lpstr>
      <vt:lpstr>Monaco</vt:lpstr>
      <vt:lpstr>Purisa</vt:lpstr>
      <vt:lpstr>Times New Roman</vt:lpstr>
      <vt:lpstr>Ubuntu Mono</vt:lpstr>
      <vt:lpstr>Wingdings</vt:lpstr>
      <vt:lpstr>teaching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Keith Schwarz</dc:creator>
  <cp:lastModifiedBy>Chris James Piech</cp:lastModifiedBy>
  <cp:revision>266</cp:revision>
  <cp:lastPrinted>2018-02-07T21:09:56Z</cp:lastPrinted>
  <dcterms:created xsi:type="dcterms:W3CDTF">2012-01-18T02:26:13Z</dcterms:created>
  <dcterms:modified xsi:type="dcterms:W3CDTF">2018-04-30T20:08:44Z</dcterms:modified>
</cp:coreProperties>
</file>